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5" r:id="rId2"/>
    <p:sldId id="266" r:id="rId3"/>
    <p:sldId id="257" r:id="rId4"/>
    <p:sldId id="258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B22D9A-5CDA-431A-8D8E-A3DED504E4AC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E05394-44C0-472C-A0AF-80F5C82BD0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дин-мн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98" y="476672"/>
            <a:ext cx="8788889" cy="59020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EaNKZeIi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323" y="180282"/>
            <a:ext cx="4580917" cy="64890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1390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3110" y="3284984"/>
            <a:ext cx="5900890" cy="3573016"/>
          </a:xfrm>
          <a:prstGeom prst="rect">
            <a:avLst/>
          </a:prstGeom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006176" cy="35526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ьшой%20и%20Маленький%20Картин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333375"/>
            <a:ext cx="8858250" cy="6191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a-zshivotnie-i-ih-detenishi-big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2592288" cy="2041427"/>
          </a:xfrm>
          <a:prstGeom prst="rect">
            <a:avLst/>
          </a:prstGeom>
        </p:spPr>
      </p:pic>
      <p:pic>
        <p:nvPicPr>
          <p:cNvPr id="3" name="Рисунок 2" descr="1235926_63455579446319250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509120"/>
            <a:ext cx="3355683" cy="2005980"/>
          </a:xfrm>
          <a:prstGeom prst="rect">
            <a:avLst/>
          </a:prstGeom>
        </p:spPr>
      </p:pic>
      <p:pic>
        <p:nvPicPr>
          <p:cNvPr id="4" name="Рисунок 3" descr="gandex_ru-13546_2c9f48cf8387c55f25327ad974837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504669"/>
            <a:ext cx="4752528" cy="3353331"/>
          </a:xfrm>
          <a:prstGeom prst="rect">
            <a:avLst/>
          </a:prstGeom>
        </p:spPr>
      </p:pic>
      <p:pic>
        <p:nvPicPr>
          <p:cNvPr id="5" name="Рисунок 4" descr="slon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2712" y="188640"/>
            <a:ext cx="5975132" cy="3744416"/>
          </a:xfrm>
          <a:prstGeom prst="rect">
            <a:avLst/>
          </a:prstGeom>
        </p:spPr>
      </p:pic>
      <p:pic>
        <p:nvPicPr>
          <p:cNvPr id="6" name="Рисунок 5" descr="vyraschivanie-gusej-video-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6632"/>
            <a:ext cx="1473676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7306056" cy="1965960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7187184" cy="2066544"/>
          </a:xfrm>
          <a:prstGeom prst="rect">
            <a:avLst/>
          </a:prstGeom>
        </p:spPr>
      </p:pic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653136"/>
            <a:ext cx="722376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роше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0871"/>
            <a:ext cx="6912768" cy="66362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08976822a8ae3b1a610925a5de0c93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7196" y="3356992"/>
            <a:ext cx="5666608" cy="3302124"/>
          </a:xfrm>
          <a:prstGeom prst="rect">
            <a:avLst/>
          </a:prstGeom>
        </p:spPr>
      </p:pic>
      <p:pic>
        <p:nvPicPr>
          <p:cNvPr id="3" name="Рисунок 2" descr="imagesT1ISEW0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188640"/>
            <a:ext cx="4761185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и медвед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02" y="404664"/>
            <a:ext cx="8960996" cy="60486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Vihrovs</dc:creator>
  <cp:lastModifiedBy>Vihrovs</cp:lastModifiedBy>
  <cp:revision>9</cp:revision>
  <dcterms:created xsi:type="dcterms:W3CDTF">2016-01-18T21:37:01Z</dcterms:created>
  <dcterms:modified xsi:type="dcterms:W3CDTF">2016-01-18T21:45:37Z</dcterms:modified>
</cp:coreProperties>
</file>