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218" y="15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381E-DB6D-495F-A469-D3B6F086F2FB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BAC3-D621-4D94-82CE-05ACF014EC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381E-DB6D-495F-A469-D3B6F086F2FB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BAC3-D621-4D94-82CE-05ACF014E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381E-DB6D-495F-A469-D3B6F086F2FB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BAC3-D621-4D94-82CE-05ACF014E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381E-DB6D-495F-A469-D3B6F086F2FB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BAC3-D621-4D94-82CE-05ACF014EC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381E-DB6D-495F-A469-D3B6F086F2FB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BAC3-D621-4D94-82CE-05ACF014E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381E-DB6D-495F-A469-D3B6F086F2FB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BAC3-D621-4D94-82CE-05ACF014EC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381E-DB6D-495F-A469-D3B6F086F2FB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BAC3-D621-4D94-82CE-05ACF014EC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381E-DB6D-495F-A469-D3B6F086F2FB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BAC3-D621-4D94-82CE-05ACF014E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381E-DB6D-495F-A469-D3B6F086F2FB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BAC3-D621-4D94-82CE-05ACF014E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381E-DB6D-495F-A469-D3B6F086F2FB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BAC3-D621-4D94-82CE-05ACF014E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381E-DB6D-495F-A469-D3B6F086F2FB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BAC3-D621-4D94-82CE-05ACF014EC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851381E-DB6D-495F-A469-D3B6F086F2FB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FA3BAC3-D621-4D94-82CE-05ACF014E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48680" y="611561"/>
            <a:ext cx="5794970" cy="136815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</a:t>
            </a:r>
            <a:r>
              <a:rPr lang="ru-RU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Чәчәкле</a:t>
            </a: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алан»      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Picture 4" descr="&amp;Fcy;&amp;ocy;&amp;tcy;&amp;ocy;&amp;ocy;&amp;bcy;&amp;ocy;&amp;icy; &amp;dcy;&amp;lcy;&amp;yacy; &amp;dcy;&amp;iecy;&amp;tcy;&amp;iecy;&amp;jcy; &amp;ucy;&amp;ncy;&amp;icy;&amp;vcy;&amp;iecy;&amp;rcy;&amp;scy;&amp;acy;&amp;lcy;&amp;softcy;&amp;ncy;&amp;ycy;&amp;iecy;, &amp;kcy;&amp;acy;&amp;tcy;&amp;acy;&amp;lcy;&amp;ocy;&amp;g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2483768"/>
            <a:ext cx="5935215" cy="42336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="" xmlns:p14="http://schemas.microsoft.com/office/powerpoint/2010/main" val="13022885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ChangeArrowheads="1"/>
          </p:cNvSpPr>
          <p:nvPr/>
        </p:nvSpPr>
        <p:spPr bwMode="auto">
          <a:xfrm>
            <a:off x="327012" y="602432"/>
            <a:ext cx="3390900" cy="346551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21"/>
          <p:cNvSpPr>
            <a:spLocks noChangeArrowheads="1"/>
          </p:cNvSpPr>
          <p:nvPr/>
        </p:nvSpPr>
        <p:spPr bwMode="auto">
          <a:xfrm flipV="1">
            <a:off x="2285256" y="4652392"/>
            <a:ext cx="4133850" cy="3962400"/>
          </a:xfrm>
          <a:prstGeom prst="cloudCallout">
            <a:avLst>
              <a:gd name="adj1" fmla="val 24144"/>
              <a:gd name="adj2" fmla="val -28157"/>
            </a:avLst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rot="10800000"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29032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9"/>
          <p:cNvSpPr>
            <a:spLocks noChangeArrowheads="1"/>
          </p:cNvSpPr>
          <p:nvPr/>
        </p:nvSpPr>
        <p:spPr bwMode="auto">
          <a:xfrm>
            <a:off x="571264" y="421972"/>
            <a:ext cx="2524125" cy="3622675"/>
          </a:xfrm>
          <a:prstGeom prst="ellipse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18"/>
          <p:cNvSpPr>
            <a:spLocks noChangeArrowheads="1"/>
          </p:cNvSpPr>
          <p:nvPr/>
        </p:nvSpPr>
        <p:spPr bwMode="auto">
          <a:xfrm flipH="1" flipV="1">
            <a:off x="1628800" y="3926160"/>
            <a:ext cx="4438650" cy="3886200"/>
          </a:xfrm>
          <a:prstGeom prst="cloudCallout">
            <a:avLst>
              <a:gd name="adj1" fmla="val -32394"/>
              <a:gd name="adj2" fmla="val -12569"/>
            </a:avLst>
          </a:prstGeom>
          <a:solidFill>
            <a:srgbClr val="F79646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rot="10800000"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65719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4"/>
          <p:cNvSpPr>
            <a:spLocks noChangeArrowheads="1"/>
          </p:cNvSpPr>
          <p:nvPr/>
        </p:nvSpPr>
        <p:spPr bwMode="auto">
          <a:xfrm>
            <a:off x="476672" y="363521"/>
            <a:ext cx="3448050" cy="3594100"/>
          </a:xfrm>
          <a:prstGeom prst="ellipse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40" y="3923928"/>
            <a:ext cx="4219575" cy="428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550585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467544"/>
            <a:ext cx="3170237" cy="35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AutoShape 22"/>
          <p:cNvSpPr>
            <a:spLocks noChangeArrowheads="1"/>
          </p:cNvSpPr>
          <p:nvPr/>
        </p:nvSpPr>
        <p:spPr bwMode="auto">
          <a:xfrm flipV="1">
            <a:off x="2765096" y="4283968"/>
            <a:ext cx="3614738" cy="3749675"/>
          </a:xfrm>
          <a:prstGeom prst="cloudCallout">
            <a:avLst>
              <a:gd name="adj1" fmla="val -10412"/>
              <a:gd name="adj2" fmla="val 4486"/>
            </a:avLst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rot="10800000"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83936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0689" y="539552"/>
            <a:ext cx="561662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Кызыклы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өйләр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" name="Рисунок 2" descr="http://cs540104.vk.me/c540103/v540103826/1dd64/-g388cQJ0wE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052" t="4246" r="6119" b="12030"/>
          <a:stretch/>
        </p:blipFill>
        <p:spPr bwMode="auto">
          <a:xfrm>
            <a:off x="1265273" y="1988288"/>
            <a:ext cx="4476307" cy="58479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1976442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s540104.vk.me/c540103/v540103826/1dd80/mrrn7784Rxk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449" t="5278" r="6248" b="12226"/>
          <a:stretch/>
        </p:blipFill>
        <p:spPr bwMode="auto">
          <a:xfrm>
            <a:off x="776177" y="457200"/>
            <a:ext cx="5029200" cy="546513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://cs540104.vk.me/c540103/v540103826/1dda3/TqULBA9AvUc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8119" r="29038" b="80245"/>
          <a:stretch/>
        </p:blipFill>
        <p:spPr bwMode="auto">
          <a:xfrm>
            <a:off x="2428868" y="6500826"/>
            <a:ext cx="1080120" cy="12837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4" name="Рисунок 3" descr="http://cs540104.vk.me/c540103/v540103826/1dda3/TqULBA9AvUc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8119" r="29038" b="80245"/>
          <a:stretch/>
        </p:blipFill>
        <p:spPr bwMode="auto">
          <a:xfrm>
            <a:off x="1484784" y="3203848"/>
            <a:ext cx="1080120" cy="128372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5" name="Рисунок 4" descr="http://cs540104.vk.me/c540103/v540103826/1dda3/TqULBA9AvUc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8119" r="29038" b="80245"/>
          <a:stretch/>
        </p:blipFill>
        <p:spPr bwMode="auto">
          <a:xfrm>
            <a:off x="4149080" y="1691680"/>
            <a:ext cx="1080120" cy="128372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6" name="Рисунок 5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718" y="3357554"/>
            <a:ext cx="1003176" cy="1187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064" y="1867713"/>
            <a:ext cx="1003176" cy="1187708"/>
          </a:xfrm>
          <a:prstGeom prst="rect">
            <a:avLst/>
          </a:prstGeom>
          <a:noFill/>
        </p:spPr>
      </p:pic>
      <p:pic>
        <p:nvPicPr>
          <p:cNvPr id="8" name="Рисунок 7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256" y="4572000"/>
            <a:ext cx="1003176" cy="1187708"/>
          </a:xfrm>
          <a:prstGeom prst="rect">
            <a:avLst/>
          </a:prstGeom>
          <a:noFill/>
        </p:spPr>
      </p:pic>
      <p:pic>
        <p:nvPicPr>
          <p:cNvPr id="9" name="Рисунок 8" descr="http://cs540104.vk.me/c540103/v540103826/1dda3/TqULBA9AvUc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1971" t="21228" r="5244" b="60339"/>
          <a:stretch/>
        </p:blipFill>
        <p:spPr bwMode="auto">
          <a:xfrm>
            <a:off x="857232" y="6786578"/>
            <a:ext cx="941834" cy="1187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10" name="Рисунок 9" descr="http://cs540104.vk.me/c540103/v540103826/1dda3/TqULBA9AvUc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1971" t="21228" r="5244" b="60339"/>
          <a:stretch/>
        </p:blipFill>
        <p:spPr bwMode="auto">
          <a:xfrm>
            <a:off x="2900406" y="3200502"/>
            <a:ext cx="941834" cy="11877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11" name="Рисунок 10" descr="http://cs540104.vk.me/c540103/v540103826/1dda3/TqULBA9AvUc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1971" t="21228" r="5244" b="60339"/>
          <a:stretch/>
        </p:blipFill>
        <p:spPr bwMode="auto">
          <a:xfrm>
            <a:off x="4149080" y="4577642"/>
            <a:ext cx="941834" cy="11877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val="19570625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Dcy;&amp;iecy;&amp;tcy;&amp;icy; &amp;vcy; &amp;rcy;&amp;acy;&amp;bcy;&amp;ocy;&amp;tcy;&amp;acy;&amp;khcy; &amp;khcy;&amp;ucy;&amp;dcy;&amp;ocy;&amp;zhcy;&amp;ncy;&amp;icy;&amp;kcy;&amp;acy; Donald Zolan one-must.r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200" y="1547664"/>
            <a:ext cx="6931200" cy="62646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988528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124</TotalTime>
  <Words>6</Words>
  <Application>Microsoft Office PowerPoint</Application>
  <PresentationFormat>Экран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«Чәчәкле алан» 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«Чәчәкле алан»</dc:title>
  <dc:creator>Владик</dc:creator>
  <cp:lastModifiedBy>МБДОУ №76</cp:lastModifiedBy>
  <cp:revision>6</cp:revision>
  <dcterms:created xsi:type="dcterms:W3CDTF">2015-02-01T12:20:01Z</dcterms:created>
  <dcterms:modified xsi:type="dcterms:W3CDTF">2015-02-16T06:01:58Z</dcterms:modified>
</cp:coreProperties>
</file>