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64" r:id="rId5"/>
    <p:sldId id="262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9B"/>
    <a:srgbClr val="FF9933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 autoAdjust="0"/>
    <p:restoredTop sz="94660"/>
  </p:normalViewPr>
  <p:slideViewPr>
    <p:cSldViewPr>
      <p:cViewPr varScale="1">
        <p:scale>
          <a:sx n="113" d="100"/>
          <a:sy n="113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960E84-DEC3-49FA-A8A6-67758D437822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655132-A650-4E7E-AD73-1E7669CA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5AD84-0944-42E8-9CC2-964C88DC0F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040C-C653-447D-8952-CAEDB7A988F9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4529-E724-4041-9009-5B15C580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AF4B-0742-42FA-8E0B-CA62B67A865F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A119-D3E1-4853-A017-96B9D737A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3A1B-33CF-4A48-8AB3-CAF63A2DE30E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C003-C846-4A11-82B5-48D883D57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5D00-683A-48F0-A053-C04A3EB4A7A6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77CF-9239-4180-8F40-243D300D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5AEC-AA44-48BA-8DE8-C78759C88040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E03F-FAFE-4BD8-A0D4-4A9A0AF5C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D9C4-1461-43FD-96B2-85A14F5E2B4A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D367-A9B4-4D46-BFB2-F85A33E48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5685-6F81-4ADC-BE1E-269B8922E51C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0629-793A-4DA1-81F9-7E5036370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7C30-0938-490A-A5A2-805CD5F3332A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C8CB-3C1D-42A4-ABAC-B1A8812A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A335-1EDE-49A8-A4CE-055231141988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60E8-1C3E-4182-A333-00CFFEAB6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0F01-8821-417F-9EBF-B271F1C2EE6B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381D-83E3-4F9C-9297-4CC49E37F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760E-AC46-4EF9-B129-6838F3A9532E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369C-F1A4-403D-94B1-CE8AB42A1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097FF-F005-44DD-9AFF-F171EB6B9682}" type="datetimeFigureOut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29BCEE-54FA-4424-A11D-874A63150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«В гости к Биму и Бому»</a:t>
            </a:r>
          </a:p>
        </p:txBody>
      </p:sp>
      <p:sp>
        <p:nvSpPr>
          <p:cNvPr id="14338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5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G:\ДОМИКИ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User\Documents\избр.картинки\анимашки\анимашки избр\apogoda-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1154">
            <a:off x="263525" y="328613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14"/>
          <p:cNvSpPr>
            <a:spLocks noChangeArrowheads="1"/>
          </p:cNvSpPr>
          <p:nvPr/>
        </p:nvSpPr>
        <p:spPr bwMode="auto">
          <a:xfrm>
            <a:off x="598488" y="2770188"/>
            <a:ext cx="799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гости к Биму и Бому»</a:t>
            </a:r>
            <a:endParaRPr lang="ru-RU" sz="5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3" name="Picture 20" descr="C:\Users\User\Documents\избр.картинки\анимашки\цветы\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71500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2" descr="C:\Users\User\Documents\избр.картинки\анимашки\цветы\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857625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4" descr="C:\Users\User\Documents\избр.картинки\анимашки\цветы\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4500563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4" descr="C:\Users\User\Documents\избр.картинки\анимашки\дети\baby15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3286125"/>
            <a:ext cx="3095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Documents and Settings\Admin\Мои документы\фоны\5d25fe7a4c1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ДОМИКИ\1269109008_domiki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206750"/>
            <a:ext cx="1803400" cy="2371725"/>
          </a:xfrm>
          <a:prstGeom prst="rect">
            <a:avLst/>
          </a:prstGeom>
          <a:noFill/>
        </p:spPr>
      </p:pic>
      <p:pic>
        <p:nvPicPr>
          <p:cNvPr id="8" name="Picture 2" descr="G:\ДОМИКИ\1269109008_domiki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5775" y="1066800"/>
            <a:ext cx="3140075" cy="4937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Бим и Бом</a:t>
            </a:r>
          </a:p>
        </p:txBody>
      </p:sp>
      <p:pic>
        <p:nvPicPr>
          <p:cNvPr id="16386" name="Picture 2" descr="C:\Documents and Settings\Admin\Мои документы\фоны\5d25fe7a4c15t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ДОМИКИ\1306775740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075" y="1214438"/>
            <a:ext cx="3463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:\ДОМИКИ\1272478766_0lik.ru_gnomy-klip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425825"/>
            <a:ext cx="183515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G:\ДОМИКИ\image1238945529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1316364617_screenhunter_01-sep.-18-20.43.gif"/>
          <p:cNvPicPr>
            <a:picLocks noChangeAspect="1" noChangeArrowheads="1"/>
          </p:cNvPicPr>
          <p:nvPr/>
        </p:nvPicPr>
        <p:blipFill>
          <a:blip r:embed="rId3"/>
          <a:srcRect l="26842" t="3078" r="55304" b="64615"/>
          <a:stretch>
            <a:fillRect/>
          </a:stretch>
        </p:blipFill>
        <p:spPr bwMode="auto">
          <a:xfrm>
            <a:off x="1071563" y="25003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1316364617_screenhunter_01-sep.-18-20.4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2206625"/>
            <a:ext cx="1968500" cy="2584450"/>
          </a:xfrm>
          <a:prstGeom prst="rect">
            <a:avLst/>
          </a:prstGeom>
          <a:noFill/>
        </p:spPr>
      </p:pic>
      <p:pic>
        <p:nvPicPr>
          <p:cNvPr id="12" name="Picture 2" descr="G:\ДОМИКИ\1316364617_screenhunter_01-sep.-18-20.43.gif"/>
          <p:cNvPicPr>
            <a:picLocks noChangeAspect="1" noChangeArrowheads="1"/>
          </p:cNvPicPr>
          <p:nvPr/>
        </p:nvPicPr>
        <p:blipFill>
          <a:blip r:embed="rId3"/>
          <a:srcRect l="1974" t="3572" r="80263" b="64285"/>
          <a:stretch>
            <a:fillRect/>
          </a:stretch>
        </p:blipFill>
        <p:spPr bwMode="auto">
          <a:xfrm>
            <a:off x="428625" y="4572000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G:\ДОМИКИ\smil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336699"/>
              </a:clrFrom>
              <a:clrTo>
                <a:srgbClr val="3366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3571875"/>
            <a:ext cx="3622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1316364617_screenhunter_01-sep.-18-20.4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065588"/>
            <a:ext cx="2322513" cy="2195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8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G:\ДОМИКИ\10967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207963"/>
            <a:ext cx="8728075" cy="6442075"/>
          </a:xfrm>
          <a:prstGeom prst="rect">
            <a:avLst/>
          </a:prstGeom>
          <a:noFill/>
        </p:spPr>
      </p:pic>
      <p:pic>
        <p:nvPicPr>
          <p:cNvPr id="18435" name="Picture 3" descr="C:\Users\User\Documents\избр.картинки\анимашки\J01892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85750"/>
            <a:ext cx="1285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User\Documents\избр.картинки\анимашки\J01892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"/>
            <a:ext cx="12144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User\Documents\избр.картинки\анимашки\J01892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214438"/>
            <a:ext cx="1285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User\Documents\избр.картинки\анимашки\J01892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357313"/>
            <a:ext cx="1285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User\Documents\избр.картинки\анимашки\J01892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00125"/>
            <a:ext cx="1285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207963"/>
            <a:ext cx="8802687" cy="6516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2214563" y="5357813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214313" y="257175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1428750" y="1357313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2143125" y="3571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7643813" y="4357688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4071938" y="4714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G:\ДОМИКИ\smi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3125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4572000" y="7143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6072188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5715000" y="371475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6429375" y="1785938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285750" y="4500563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6215063" y="5357813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2786063" y="28575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7715250" y="785813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" descr="G:\ДОМИКИ\smile.gif"/>
          <p:cNvPicPr>
            <a:picLocks noChangeAspect="1" noChangeArrowheads="1"/>
          </p:cNvPicPr>
          <p:nvPr/>
        </p:nvPicPr>
        <p:blipFill>
          <a:blip r:embed="rId3"/>
          <a:srcRect l="22960" r="22856"/>
          <a:stretch>
            <a:fillRect/>
          </a:stretch>
        </p:blipFill>
        <p:spPr bwMode="auto">
          <a:xfrm>
            <a:off x="7715250" y="28575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16</Words>
  <Application>Microsoft Office PowerPoint</Application>
  <PresentationFormat>Экран (4:3)</PresentationFormat>
  <Paragraphs>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   «В гости к Биму и Бому»</vt:lpstr>
      <vt:lpstr>Слайд 2</vt:lpstr>
      <vt:lpstr>Бим и Бом</vt:lpstr>
      <vt:lpstr>Слайд 4</vt:lpstr>
      <vt:lpstr>Слайд 5</vt:lpstr>
      <vt:lpstr>Слайд 6</vt:lpstr>
      <vt:lpstr>Слайд 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2013-02-13T10:33:57Z</dcterms:created>
  <dcterms:modified xsi:type="dcterms:W3CDTF">2013-05-23T07:55:00Z</dcterms:modified>
</cp:coreProperties>
</file>