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70" r:id="rId3"/>
    <p:sldId id="271" r:id="rId4"/>
    <p:sldId id="257" r:id="rId5"/>
    <p:sldId id="272" r:id="rId6"/>
    <p:sldId id="273" r:id="rId7"/>
    <p:sldId id="274" r:id="rId8"/>
    <p:sldId id="263" r:id="rId9"/>
    <p:sldId id="275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68E791-DC17-4459-86D0-1EEDA55722D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D4F6C-55D3-474F-8063-820F3905BA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udok-parovoza-mp3muzhitru(muzbaron.com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Gcy;&amp;rcy;&amp;ucy;&amp;pcy;&amp;pcy;&amp;acy; 5 &quot;&amp;Pcy;&amp;ocy;&amp;chcy;&amp;iecy;&amp;mcy;&amp;ucy;&amp;chcy;&amp;kcy;&amp;icy;&quot;: &amp;Acy;&amp;pcy;&amp;rcy;&amp;iecy;&amp;lcy;&amp;softcy; 201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Rcy;&amp;acy;&amp;zcy;&amp;ncy;&amp;ocy;&amp;iecy; - &amp;Fcy;&amp;ocy;&amp;tcy;&amp;ocy;&amp;gcy;&amp;rcy;&amp;acy;&amp;fcy;&amp;icy;&amp;icy; &amp;scy;&amp;ocy; &amp;scy;&amp;vcy;&amp;acy;&amp;dcy;&amp;softcy;&amp;bcy;&amp;y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3"/>
            <a:ext cx="828680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Tcy;&amp;iecy;&amp;pcy;&amp;lcy;&amp;ycy;&amp;jcy; &amp;Scy;&amp;tcy;&amp;acy;&amp;ncy; :: &amp;Pcy;&amp;rcy;&amp;ocy;&amp;scy;&amp;mcy;&amp;ocy;&amp;tcy;&amp;rcy; &amp;tcy;&amp;iecy;&amp;mcy;&amp;ycy; - &amp;YAcy;&amp;ncy;&amp;dcy;&amp;iecy;&amp;kcy;&amp;scy;. &amp;Fcy;&amp;ocy;&amp;tcy;&amp;ocy; &amp;dcy;&amp;ncy;&amp;y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9"/>
            <a:ext cx="8429684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Dcy;&amp;iecy;&amp;rcy;&amp;iecy;&amp;vcy;&amp;yacy;&amp;ncy;&amp;ncy;&amp;acy;&amp;yacy; &amp;pcy;&amp;acy;&amp;lcy;&amp;icy;&amp;tcy;&amp;rcy;&amp;acy; &amp;scy; &amp;kcy;&amp;rcy;&amp;acy;&amp;scy;&amp;kcy;&amp;ocy;&amp;jcy; &amp;icy; &amp;kcy;&amp;icy;&amp;scy;&amp;tcy;&amp;ocy;&amp;chcy;&amp;kcy;&amp;acy;&amp;mcy;&amp;icy; &amp;vcy; &amp;vcy;&amp;iecy;&amp;kcy;&amp;tcy;&amp;ocy;&amp;rcy;&amp;ie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 &amp;mcy;&amp;ncy;&amp;iecy;&amp;ncy;&amp;icy;&amp;yucy; &amp;bcy;&amp;rcy;&amp;icy;&amp;tcy;&amp;acy;&amp;ncy;&amp;scy;&amp;kcy;&amp;icy;&amp;khcy; &amp;icy;&amp;scy;&amp;scy;&amp;lcy;&amp;iecy;&amp;dcy;&amp;ocy;&amp;vcy;&amp;acy;&amp;tcy;&amp;iecy;&amp;lcy;&amp;iecy;&amp;jcy;, &amp;kcy;&amp;icy;&amp;iecy;&amp;vcy;&amp;lcy;&amp;yacy;&amp;ncy;&amp;iecy; &amp;pcy;&amp;softcy;&amp;yucy;&amp;tcy; &amp;scy;&amp;acy;&amp;mcy;&amp;ucy;&amp;yucy; &amp;gcy;&amp;rcy;&amp;yacy;&amp;zcy;&amp;ncy;&amp;ucy;&amp;yucy; &amp;vcy;&amp;ocy;&amp;dcy;&amp;ucy; &amp;vcy; &amp;IEcy;&amp;vcy;&amp;rcy;&amp;ocy;&amp;pcy;&amp;iecy;. . &amp;Acy;&amp;gcy;&amp;rcy;&amp;iecy;&amp;gcy;&amp;acy;&amp;tcy;&amp;ocy;&amp;rcy; &amp;ncy;&amp;ocy;&amp;vcy;&amp;ocy;&amp;scy;&amp;tcy;&amp;iecy;&amp;jcy;.VIPADVER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iecy;&amp;kcy;&amp;rcy;&amp;iecy;&amp;tcy;&amp;ycy; &amp;kcy;&amp;rcy;&amp;acy;&amp;scy;&amp;ocy;&amp;tcy;&amp;ycy; &quot; &amp;Kcy;&amp;acy;&amp;kcy;&amp;ucy;&amp;yucy; &amp;vcy;&amp;ocy;&amp;dcy;&amp;ucy; &amp;bcy;&amp;ucy;&amp;dcy;&amp;iecy;&amp;mcy; &amp;pcy;&amp;icy;&amp;tcy;&amp;softcy;?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1121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SENASHARU.ru - &amp;Vcy;&amp;acy;&amp;shcy; &amp;rcy;&amp;iecy;&amp;bcy;&amp;iecy;&amp;ncy;&amp;ocy;&amp;kcy; &amp;pcy;&amp;ocy;&amp;lcy;&amp;yucy;&amp;bcy;&amp;icy;&amp;tcy; &amp;pcy;&amp;icy;&amp;tcy;&amp;softcy; &amp;vcy;&amp;ocy;&amp;dcy;&amp;ucy;! . &amp;Scy;&amp;kcy;&amp;icy;&amp;dcy;&amp;kcy;&amp;acy; 50% &amp;ncy;&amp;acy; &amp;dcy;&amp;icy;&amp;scy;&amp;pcy;&amp;acy;&amp;ncy;&amp;scy;&amp;iecy;&amp;rcy; &amp;dcy;&amp;lcy;&amp;yacy; &amp;vcy;&amp;ocy;&amp;dcy;&amp;ycy; &quot;&amp;Pcy;&amp;icy;&amp;ncy;&amp;gcy;&amp;vcy;&amp;icy;&amp;ncy;&quot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Kcy;&amp;ucy;&amp;pcy;&amp;acy;&amp;ncy;&amp;icy;&amp;iecy; &amp;vcy; &amp;rcy;&amp;iecy;&amp;kcy;&amp;iecy; / PhotoXPres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&amp;zcy;&amp;ncy;&amp;acy;&amp;vcy;&amp;acy;&amp;tcy;&amp;iecy;&amp;lcy;&amp;softcy;&amp;ncy;&amp;ycy;&amp;iecy; &amp;icy; &amp;ucy;&amp;dcy;&amp;icy;&amp;vcy;&amp;icy;&amp;tcy;&amp;iecy;&amp;lcy;&amp;softcy;&amp;ncy;&amp;ycy;&amp;iecy; &amp;fcy;&amp;acy;&amp;kcy;&amp;tcy;&amp;ycy; &amp;ocy; &amp;scy;&amp;ocy;&amp;bcy;&amp;acy;&amp;kcy;&amp;acy;&amp;khcy; - &amp;YAcy;&amp;Pcy;&amp;lcy;&amp;acy;&amp;kcy;&amp;acy;&amp;lcy;&amp;hard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kcy;&amp;acy;&amp;chcy;&amp;acy;&amp;tcy;&amp;softcy; &amp;scy; &amp;scy;&amp;acy;&amp;jcy;&amp;tcy;&amp;acy; &amp;fcy;&amp;ocy;&amp;ncy;&amp;ycy; - &amp;ZHcy;&amp;icy;&amp;vcy;&amp;ocy;&amp;tcy;&amp;ncy;&amp;ycy;&amp;iecy; &amp;rcy;&amp;iecy;&amp;bcy;&amp;iecy;&amp;ncy;&amp;kcy;&amp;acy; , &amp;pcy;&amp;ocy;&amp;lcy;&amp;yacy;&amp;rcy;&amp;ncy;&amp;ycy;&amp;iecy; &amp;mcy;&amp;iecy;&amp;dcy;&amp;vcy;&amp;iecy;&amp;dcy;&amp;icy; , &amp;zhcy;&amp;icy;&amp;vcy;&amp;ocy;&amp;tcy;&amp;ncy;&amp;ycy;&amp;iecy; , water , polar bears , baby animals , animals , &amp;scy;&amp;ucy;&amp;mcy;&amp;yacy;&amp;tcy;&amp;icy;&amp;ts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Gcy;&amp;rcy;&amp;ucy;&amp;pcy;&amp;pcy;&amp;acy; 5 &quot;&amp;Pcy;&amp;ocy;&amp;chcy;&amp;iecy;&amp;mcy;&amp;ucy;&amp;chcy;&amp;kcy;&amp;icy;&quot;: &amp;Acy;&amp;pcy;&amp;rcy;&amp;iecy;&amp;lcy;&amp;softcy; 201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8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Ncy;&amp;ocy;&amp;vcy;&amp;ocy;&amp;scy;&amp;tcy;&amp;ncy;&amp;ocy;&amp;jcy; &amp;ocy;&amp;bcy;&amp;zcy;&amp;ocy;&amp;rcy;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7"/>
            <a:ext cx="835824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udok-parovoza-mp3muzhitru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0</Words>
  <Application>Microsoft Office PowerPoint</Application>
  <PresentationFormat>Экран (4:3)</PresentationFormat>
  <Paragraphs>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</dc:creator>
  <cp:lastModifiedBy>WINXP</cp:lastModifiedBy>
  <cp:revision>9</cp:revision>
  <dcterms:created xsi:type="dcterms:W3CDTF">2015-04-07T10:49:48Z</dcterms:created>
  <dcterms:modified xsi:type="dcterms:W3CDTF">2015-04-15T17:32:05Z</dcterms:modified>
</cp:coreProperties>
</file>