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7" r:id="rId4"/>
    <p:sldId id="259" r:id="rId5"/>
    <p:sldId id="261" r:id="rId6"/>
    <p:sldId id="258" r:id="rId7"/>
    <p:sldId id="263" r:id="rId8"/>
    <p:sldId id="264" r:id="rId9"/>
    <p:sldId id="265" r:id="rId10"/>
    <p:sldId id="266" r:id="rId11"/>
    <p:sldId id="267" r:id="rId12"/>
    <p:sldId id="268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microsoft.com/office/2007/relationships/hdphoto" Target="../media/hdphoto6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microsoft.com/office/2007/relationships/hdphoto" Target="../media/hdphoto5.wdp"/><Relationship Id="rId5" Type="http://schemas.openxmlformats.org/officeDocument/2006/relationships/image" Target="../media/image7.png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microsoft.com/office/2007/relationships/hdphoto" Target="../media/hdphoto5.wdp"/><Relationship Id="rId5" Type="http://schemas.openxmlformats.org/officeDocument/2006/relationships/image" Target="../media/image7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microsoft.com/office/2007/relationships/hdphoto" Target="../media/hdphoto6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microsoft.com/office/2007/relationships/hdphoto" Target="../media/hdphoto5.wdp"/><Relationship Id="rId5" Type="http://schemas.openxmlformats.org/officeDocument/2006/relationships/image" Target="../media/image7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10" Type="http://schemas.microsoft.com/office/2007/relationships/hdphoto" Target="../media/hdphoto7.wdp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204863"/>
            <a:ext cx="2608205" cy="376183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548680"/>
            <a:ext cx="8790775" cy="14401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Рассказ о заветном шкафчике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62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72"/>
    </mc:Choice>
    <mc:Fallback xmlns="">
      <p:transition spd="slow" advTm="76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  <p:extLst mod="1">
    <p:ext uri="{E180D4A7-C9FB-4DFB-919C-405C955672EB}">
      <p14:showEvtLst xmlns:p14="http://schemas.microsoft.com/office/powerpoint/2010/main">
        <p14:playEvt time="3956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29313" y="68425"/>
            <a:ext cx="3283528" cy="6789575"/>
            <a:chOff x="29313" y="68425"/>
            <a:chExt cx="3283528" cy="6789575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400" b="95600" l="9910" r="8979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95" t="2023" r="17114" b="3793"/>
            <a:stretch/>
          </p:blipFill>
          <p:spPr>
            <a:xfrm>
              <a:off x="29313" y="68425"/>
              <a:ext cx="3283528" cy="6789575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400" b="95600" l="9910" r="8979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96" t="57192" r="56104" b="27240"/>
            <a:stretch/>
          </p:blipFill>
          <p:spPr>
            <a:xfrm>
              <a:off x="683568" y="5251528"/>
              <a:ext cx="1689422" cy="1136461"/>
            </a:xfrm>
            <a:prstGeom prst="rect">
              <a:avLst/>
            </a:prstGeom>
          </p:spPr>
        </p:pic>
      </p:grpSp>
      <p:sp>
        <p:nvSpPr>
          <p:cNvPr id="4" name="Прямоугольник 3"/>
          <p:cNvSpPr/>
          <p:nvPr/>
        </p:nvSpPr>
        <p:spPr>
          <a:xfrm>
            <a:off x="3203848" y="188640"/>
            <a:ext cx="59401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 лью их в  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ведро литров этак на десять,</a:t>
            </a:r>
          </a:p>
          <a:p>
            <a:pPr algn="ctr"/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 день его поднимаю раз двести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70" b="9277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5" t="3636" r="17973" b="6465"/>
          <a:stretch/>
        </p:blipFill>
        <p:spPr>
          <a:xfrm>
            <a:off x="1403648" y="4685263"/>
            <a:ext cx="1139403" cy="17728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738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74"/>
    </mc:Choice>
    <mc:Fallback xmlns="">
      <p:transition spd="slow" advTm="57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48148E-6 L 0.40226 -0.007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04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22" b="98058" l="4854" r="961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380" y="-212103"/>
            <a:ext cx="5886450" cy="58864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27678"/>
            <a:ext cx="62281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Ношу вместе с  шваброй моей деревянной, 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Которой я мою полы регулярно,</a:t>
            </a:r>
          </a:p>
          <a:p>
            <a:pPr algn="ctr"/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Надев на неё свою тряпку-тряпицу,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88" t="10582" r="9445" b="20341"/>
          <a:stretch/>
        </p:blipFill>
        <p:spPr>
          <a:xfrm>
            <a:off x="2051720" y="3717032"/>
            <a:ext cx="3600400" cy="30416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088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93"/>
    </mc:Choice>
    <mc:Fallback xmlns="">
      <p:transition spd="slow" advTm="40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00" b="95600" l="9910" r="897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95" t="2023" r="17114" b="3793"/>
          <a:stretch/>
        </p:blipFill>
        <p:spPr>
          <a:xfrm>
            <a:off x="29313" y="68425"/>
            <a:ext cx="3283528" cy="67895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750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4077073"/>
            <a:ext cx="1052463" cy="139207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12841" y="2060848"/>
            <a:ext cx="554312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Которая 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сохнет и строго хранится</a:t>
            </a:r>
          </a:p>
          <a:p>
            <a:pPr algn="ctr"/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шкафу, что я очень ценю.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270" b="9277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5" t="3636" r="17973" b="6465"/>
          <a:stretch/>
        </p:blipFill>
        <p:spPr>
          <a:xfrm>
            <a:off x="1259632" y="4653136"/>
            <a:ext cx="1139403" cy="177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63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47"/>
    </mc:Choice>
    <mc:Fallback xmlns="">
      <p:transition spd="slow" advTm="28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780928"/>
            <a:ext cx="2608205" cy="376183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4541" y="548680"/>
            <a:ext cx="868019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Работу свою непростую люблю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свой инструмент аккуратно храню.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251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1"/>
    </mc:Choice>
    <mc:Fallback xmlns="">
      <p:transition spd="slow" advTm="18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35048" y="1988840"/>
            <a:ext cx="539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Вот шкафчик,</a:t>
            </a:r>
          </a:p>
          <a:p>
            <a:pPr algn="ctr"/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Который я очень ценю.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107504" y="68425"/>
            <a:ext cx="3283528" cy="6789575"/>
            <a:chOff x="251520" y="68425"/>
            <a:chExt cx="3283528" cy="678957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400" b="95600" l="9910" r="8979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95" t="2023" r="17114" b="3793"/>
            <a:stretch/>
          </p:blipFill>
          <p:spPr>
            <a:xfrm>
              <a:off x="251520" y="68425"/>
              <a:ext cx="3283528" cy="6789575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270" b="9277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75" t="3636" r="17973" b="6465"/>
            <a:stretch/>
          </p:blipFill>
          <p:spPr>
            <a:xfrm>
              <a:off x="1547664" y="4653136"/>
              <a:ext cx="1139403" cy="17728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540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6"/>
    </mc:Choice>
    <mc:Fallback xmlns="">
      <p:transition spd="slow" advTm="25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1772816"/>
            <a:ext cx="60841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это рабочая тряпка-тряпица,</a:t>
            </a:r>
          </a:p>
          <a:p>
            <a:pPr algn="ctr"/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Которая сохнет и строго хранится</a:t>
            </a:r>
          </a:p>
          <a:p>
            <a:pPr algn="ctr"/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шкафу, что я очень ценю.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00" b="95600" l="9910" r="897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95" t="2023" r="17114" b="3793"/>
          <a:stretch/>
        </p:blipFill>
        <p:spPr>
          <a:xfrm>
            <a:off x="187569" y="68424"/>
            <a:ext cx="3312000" cy="68484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750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77073"/>
            <a:ext cx="1052463" cy="13920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270" b="9277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5" t="3636" r="17973" b="6465"/>
          <a:stretch/>
        </p:blipFill>
        <p:spPr>
          <a:xfrm>
            <a:off x="1475656" y="4672044"/>
            <a:ext cx="1139403" cy="177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04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42"/>
    </mc:Choice>
    <mc:Fallback xmlns="">
      <p:transition spd="slow" advTm="47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22" b="98058" l="4854" r="961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380" y="-212103"/>
            <a:ext cx="5886450" cy="58864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27678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это вот швабра моя деревянная, </a:t>
            </a:r>
          </a:p>
          <a:p>
            <a:pPr algn="ctr"/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Которой я мою полы регулярно,</a:t>
            </a:r>
          </a:p>
          <a:p>
            <a:pPr algn="ctr"/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Надев на неё свою тряпку-тряпицу,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88" t="10582" r="9445" b="20341"/>
          <a:stretch/>
        </p:blipFill>
        <p:spPr>
          <a:xfrm>
            <a:off x="2051720" y="3717032"/>
            <a:ext cx="3600400" cy="30416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961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17"/>
    </mc:Choice>
    <mc:Fallback xmlns="">
      <p:transition spd="slow" advTm="56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00" b="95600" l="9910" r="897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95" t="2023" r="17114" b="3793"/>
          <a:stretch/>
        </p:blipFill>
        <p:spPr>
          <a:xfrm>
            <a:off x="29313" y="68425"/>
            <a:ext cx="3283528" cy="67895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750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4077073"/>
            <a:ext cx="1052463" cy="139207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12841" y="2060848"/>
            <a:ext cx="554312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Которая 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сохнет и строго хранится</a:t>
            </a:r>
          </a:p>
          <a:p>
            <a:pPr algn="ctr"/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шкафу, что я очень ценю.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270" b="9277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5" t="3636" r="17973" b="6465"/>
          <a:stretch/>
        </p:blipFill>
        <p:spPr>
          <a:xfrm>
            <a:off x="1259632" y="4653136"/>
            <a:ext cx="1139403" cy="177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64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46"/>
    </mc:Choice>
    <mc:Fallback xmlns="">
      <p:transition spd="slow" advTm="30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29313" y="68425"/>
            <a:ext cx="3283528" cy="6789575"/>
            <a:chOff x="29313" y="68425"/>
            <a:chExt cx="3283528" cy="6789575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400" b="95600" l="9910" r="8979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95" t="2023" r="17114" b="3793"/>
            <a:stretch/>
          </p:blipFill>
          <p:spPr>
            <a:xfrm>
              <a:off x="29313" y="68425"/>
              <a:ext cx="3283528" cy="6789575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400" b="95600" l="9910" r="8979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96" t="57192" r="56104" b="27240"/>
            <a:stretch/>
          </p:blipFill>
          <p:spPr>
            <a:xfrm>
              <a:off x="683568" y="5251528"/>
              <a:ext cx="1689422" cy="1136461"/>
            </a:xfrm>
            <a:prstGeom prst="rect">
              <a:avLst/>
            </a:prstGeom>
          </p:spPr>
        </p:pic>
      </p:grpSp>
      <p:sp>
        <p:nvSpPr>
          <p:cNvPr id="4" name="Прямоугольник 3"/>
          <p:cNvSpPr/>
          <p:nvPr/>
        </p:nvSpPr>
        <p:spPr>
          <a:xfrm>
            <a:off x="3203848" y="188640"/>
            <a:ext cx="59401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это ведро литров этак на десять,</a:t>
            </a:r>
          </a:p>
          <a:p>
            <a:pPr algn="ctr"/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 за день его поднимаю раз двести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70" b="9277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5" t="3636" r="17973" b="6465"/>
          <a:stretch/>
        </p:blipFill>
        <p:spPr>
          <a:xfrm>
            <a:off x="1403648" y="4685263"/>
            <a:ext cx="1139403" cy="17728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058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54"/>
    </mc:Choice>
    <mc:Fallback xmlns="">
      <p:transition spd="slow" advTm="42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48148E-6 L 0.40226 -0.007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04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22" b="98058" l="4854" r="961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380" y="-212103"/>
            <a:ext cx="5886450" cy="58864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27678"/>
            <a:ext cx="62281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Ношу вместе с  шваброй моей деревянной, 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Которой я мою полы регулярно,</a:t>
            </a:r>
          </a:p>
          <a:p>
            <a:pPr algn="ctr"/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Надев на неё свою тряпку-тряпицу,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88" t="10582" r="9445" b="20341"/>
          <a:stretch/>
        </p:blipFill>
        <p:spPr>
          <a:xfrm>
            <a:off x="2051720" y="3717032"/>
            <a:ext cx="3600400" cy="30416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926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19"/>
    </mc:Choice>
    <mc:Fallback xmlns="">
      <p:transition spd="slow" advTm="42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00" b="95600" l="9910" r="897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95" t="2023" r="17114" b="3793"/>
          <a:stretch/>
        </p:blipFill>
        <p:spPr>
          <a:xfrm>
            <a:off x="29313" y="68425"/>
            <a:ext cx="3283528" cy="67895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750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4077073"/>
            <a:ext cx="1052463" cy="139207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12841" y="2060848"/>
            <a:ext cx="554312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Которая 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сохнет и строго хранится</a:t>
            </a:r>
          </a:p>
          <a:p>
            <a:pPr algn="ctr"/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шкафу, что я очень ценю.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270" b="9277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5" t="3636" r="17973" b="6465"/>
          <a:stretch/>
        </p:blipFill>
        <p:spPr>
          <a:xfrm>
            <a:off x="1259632" y="4653136"/>
            <a:ext cx="1139403" cy="177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37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43"/>
    </mc:Choice>
    <mc:Fallback xmlns="">
      <p:transition spd="slow" advTm="32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00" b="95600" l="9910" r="897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95" t="2023" r="17114" b="3793"/>
          <a:stretch/>
        </p:blipFill>
        <p:spPr>
          <a:xfrm>
            <a:off x="29313" y="68425"/>
            <a:ext cx="3283528" cy="67895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750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4077073"/>
            <a:ext cx="1052463" cy="13920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70" b="9277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5" t="3636" r="17973" b="6465"/>
          <a:stretch/>
        </p:blipFill>
        <p:spPr>
          <a:xfrm>
            <a:off x="1259632" y="4653136"/>
            <a:ext cx="1139403" cy="177284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12841" y="188640"/>
            <a:ext cx="539911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в банках стоят растворы особые,</a:t>
            </a:r>
          </a:p>
          <a:p>
            <a:pPr algn="ctr"/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Они помогают справляться с микробами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3635896" y="3162082"/>
            <a:ext cx="2442533" cy="3506984"/>
            <a:chOff x="3312840" y="1579418"/>
            <a:chExt cx="2436795" cy="3685309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9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23000" r="754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61" t="11164" r="25273" b="11455"/>
            <a:stretch/>
          </p:blipFill>
          <p:spPr>
            <a:xfrm>
              <a:off x="3312840" y="1579418"/>
              <a:ext cx="2436795" cy="3685309"/>
            </a:xfrm>
            <a:prstGeom prst="rect">
              <a:avLst/>
            </a:prstGeom>
          </p:spPr>
        </p:pic>
        <p:sp>
          <p:nvSpPr>
            <p:cNvPr id="9" name="Прямоугольник 8"/>
            <p:cNvSpPr/>
            <p:nvPr/>
          </p:nvSpPr>
          <p:spPr>
            <a:xfrm>
              <a:off x="3312840" y="3422073"/>
              <a:ext cx="2154763" cy="46944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2000" b="1" cap="none" spc="0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Хлорамин</a:t>
              </a:r>
              <a:r>
                <a:rPr lang="ru-RU" sz="20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</a:t>
              </a:r>
              <a:endParaRPr lang="ru-RU" sz="2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535788" y="2636912"/>
            <a:ext cx="2436795" cy="3685309"/>
            <a:chOff x="6430114" y="-69274"/>
            <a:chExt cx="2436795" cy="368530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9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23000" r="754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61" t="11164" r="25273" b="11455"/>
            <a:stretch/>
          </p:blipFill>
          <p:spPr>
            <a:xfrm>
              <a:off x="6430114" y="-69274"/>
              <a:ext cx="2436795" cy="3685309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602840" y="1450214"/>
              <a:ext cx="209134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FF0000"/>
                  </a:solidFill>
                </a:rPr>
                <a:t>Мыльно-</a:t>
              </a:r>
            </a:p>
            <a:p>
              <a:pPr algn="ctr"/>
              <a:r>
                <a:rPr lang="ru-RU" sz="2000" b="1" dirty="0" smtClean="0">
                  <a:solidFill>
                    <a:srgbClr val="FF0000"/>
                  </a:solidFill>
                </a:rPr>
                <a:t>содовый раствор</a:t>
              </a:r>
              <a:endParaRPr lang="ru-RU" sz="2000" b="1" dirty="0">
                <a:solidFill>
                  <a:srgbClr val="FF000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9560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50"/>
    </mc:Choice>
    <mc:Fallback xmlns="">
      <p:transition spd="slow" advTm="77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-0.73386 -0.1532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701" y="-766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L -0.40903 0.1509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51" y="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187</Words>
  <Application>Microsoft Office PowerPoint</Application>
  <PresentationFormat>Экран (4:3)</PresentationFormat>
  <Paragraphs>32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пк</cp:lastModifiedBy>
  <cp:revision>9</cp:revision>
  <dcterms:created xsi:type="dcterms:W3CDTF">2015-04-21T14:38:26Z</dcterms:created>
  <dcterms:modified xsi:type="dcterms:W3CDTF">2016-02-04T14:36:22Z</dcterms:modified>
</cp:coreProperties>
</file>