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3344E-0645-49C7-B5F2-0222DEB89F7B}" type="datetimeFigureOut">
              <a:rPr lang="ru-RU"/>
              <a:pPr>
                <a:defRPr/>
              </a:pPr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11344-C5AE-4A56-A4DE-357603B3A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30456-EBAC-41F9-8F51-BD7AF2797E3C}" type="datetimeFigureOut">
              <a:rPr lang="ru-RU"/>
              <a:pPr>
                <a:defRPr/>
              </a:pPr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5DF88-AC22-468B-A364-B6DE9010A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0B10C-1439-47A1-9222-602085F7FF22}" type="datetimeFigureOut">
              <a:rPr lang="ru-RU"/>
              <a:pPr>
                <a:defRPr/>
              </a:pPr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76BB8-D797-403D-B1F5-897F1A8EE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AD48B-EE9A-4053-8CCF-53FDF4BC1E8D}" type="datetimeFigureOut">
              <a:rPr lang="ru-RU"/>
              <a:pPr>
                <a:defRPr/>
              </a:pPr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D0AD6-D2B2-4096-BB2C-8E3D3C1A3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BD791-BC21-4A0C-977E-AE4EC1C7211C}" type="datetimeFigureOut">
              <a:rPr lang="ru-RU"/>
              <a:pPr>
                <a:defRPr/>
              </a:pPr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F2147-730A-41A5-B1EA-2BD9463FD9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52B91-28D3-4511-983F-4709F0D4D7B8}" type="datetimeFigureOut">
              <a:rPr lang="ru-RU"/>
              <a:pPr>
                <a:defRPr/>
              </a:pPr>
              <a:t>01.02.2016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DA4D7-2AE2-43E0-AE74-8EDCBFE90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95E3B-923F-473D-BAFA-CC2FC16DA2A2}" type="datetimeFigureOut">
              <a:rPr lang="ru-RU"/>
              <a:pPr>
                <a:defRPr/>
              </a:pPr>
              <a:t>01.02.2016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5EAF4-D701-4432-BAF2-F67613055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F3B8A-A081-4350-B876-1E372ED6D8B0}" type="datetimeFigureOut">
              <a:rPr lang="ru-RU"/>
              <a:pPr>
                <a:defRPr/>
              </a:pPr>
              <a:t>01.02.2016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4ED38-C0CB-42F7-ADC8-56A0500D2E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05C9C-3BEC-436C-A770-B3E069B1F10B}" type="datetimeFigureOut">
              <a:rPr lang="ru-RU"/>
              <a:pPr>
                <a:defRPr/>
              </a:pPr>
              <a:t>01.02.2016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14888-2899-44F9-A02C-3E4CA127CF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BE0D9-C1A9-4E9C-9D86-2AC0654BDE82}" type="datetimeFigureOut">
              <a:rPr lang="ru-RU"/>
              <a:pPr>
                <a:defRPr/>
              </a:pPr>
              <a:t>01.02.2016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AF439-7637-4A01-8D4C-D520FFA95A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5A944-7454-4A82-AFFF-B9D4B28EF8C0}" type="datetimeFigureOut">
              <a:rPr lang="ru-RU"/>
              <a:pPr>
                <a:defRPr/>
              </a:pPr>
              <a:t>01.02.2016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85EC7-F108-4BD2-8C8D-9F1FDE5D82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AE11A5-7262-4FC3-B494-C7A50CE377A2}" type="datetimeFigureOut">
              <a:rPr lang="ru-RU"/>
              <a:pPr>
                <a:defRPr/>
              </a:pPr>
              <a:t>01.02.2016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08D081-7085-448C-BE4F-98644FBC1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cer\Desktop\&#1048;&#1075;&#1088;&#1072;%20&#1040;&#1092;&#1086;&#1085;&#1072;&#1089;&#1100;&#1077;&#1074;&#1072;%20&#1051;.&#1040;\aplodismenty_-_aplodismenty_(iPlayer.fm).mp3" TargetMode="Externa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857250" y="642938"/>
            <a:ext cx="7143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Verdana" pitchFamily="34" charset="0"/>
              </a:rPr>
              <a:t>Мультимедийное дидактическое пособие для детей старшего возраста</a:t>
            </a:r>
          </a:p>
        </p:txBody>
      </p:sp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755650" y="2428875"/>
            <a:ext cx="7704138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Verdana" pitchFamily="34" charset="0"/>
              </a:rPr>
              <a:t>Хорошо – плохо</a:t>
            </a:r>
          </a:p>
          <a:p>
            <a:pPr algn="ctr"/>
            <a:r>
              <a:rPr lang="ru-RU" sz="3600">
                <a:latin typeface="Verdana" pitchFamily="34" charset="0"/>
              </a:rPr>
              <a:t> </a:t>
            </a:r>
            <a:endParaRPr lang="ru-RU" sz="3600"/>
          </a:p>
          <a:p>
            <a:r>
              <a:rPr lang="ru-RU"/>
              <a:t>Цель: Развитие адекватной оценочной деятельности дошкольников, направленной на анализ собственного поведения и поступков окружающих людей </a:t>
            </a: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1928813" y="5429250"/>
            <a:ext cx="6975475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80000"/>
              </a:lnSpc>
            </a:pPr>
            <a:r>
              <a:rPr lang="ru-RU"/>
              <a:t>Выполнила: Баранова Н.Н. </a:t>
            </a:r>
          </a:p>
          <a:p>
            <a:pPr algn="r">
              <a:lnSpc>
                <a:spcPct val="80000"/>
              </a:lnSpc>
            </a:pPr>
            <a:r>
              <a:rPr lang="ru-RU"/>
              <a:t>  воспитатель </a:t>
            </a:r>
          </a:p>
          <a:p>
            <a:pPr algn="r">
              <a:lnSpc>
                <a:spcPct val="80000"/>
              </a:lnSpc>
            </a:pPr>
            <a:r>
              <a:rPr lang="ru-RU"/>
              <a:t>ГБОУ СОШ № 10 «ОЦ ЛИК» с/п д/с № 16 </a:t>
            </a:r>
          </a:p>
          <a:p>
            <a:pPr algn="r">
              <a:lnSpc>
                <a:spcPct val="80000"/>
              </a:lnSpc>
            </a:pPr>
            <a:r>
              <a:rPr lang="ru-RU"/>
              <a:t>г.Отрадный.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ромко слушает музыку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0" y="519113"/>
            <a:ext cx="3335338" cy="2124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разбили окн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" y="3697288"/>
            <a:ext cx="3440113" cy="2144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0006-013-Ne-perevorachivajte-urny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88" y="2928938"/>
            <a:ext cx="2238375" cy="34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убирают мусор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750" y="549275"/>
            <a:ext cx="3592513" cy="2428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357188"/>
            <a:ext cx="31877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132728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3357563"/>
            <a:ext cx="3536950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thumb_9557_zorya_news_v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3500438"/>
            <a:ext cx="3452813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кан70015 (2)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85750"/>
            <a:ext cx="32908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labgi0l129837659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571500"/>
            <a:ext cx="3452812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64960927-sochinenie-na-temu-moy-kumir-moya-mam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571500"/>
            <a:ext cx="3649663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скан70012 (2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7050" y="3500438"/>
            <a:ext cx="302895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плох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75225" y="3429000"/>
            <a:ext cx="34734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357188"/>
            <a:ext cx="2928938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лох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285750"/>
            <a:ext cx="2351088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6" name="Рисунок 5" descr="скан70010 (2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2413" y="3429000"/>
            <a:ext cx="31051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7" name="Рисунок 6" descr="98245324_4979214_j177078_126885014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0" y="2928938"/>
            <a:ext cx="2497138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7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3" y="857250"/>
            <a:ext cx="3500437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кан70013 (2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714375"/>
            <a:ext cx="314325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6" name="Рисунок 5" descr="7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88" y="3714750"/>
            <a:ext cx="2662237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7" name="Рисунок 6" descr="плох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63" y="4071938"/>
            <a:ext cx="3286125" cy="196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0017-017-Molodts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aplodismenty_-_aplodismenty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71500" y="6072188"/>
            <a:ext cx="428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37</Words>
  <PresentationFormat>Экран (4:3)</PresentationFormat>
  <Paragraphs>8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Verdana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Олег</cp:lastModifiedBy>
  <cp:revision>17</cp:revision>
  <dcterms:created xsi:type="dcterms:W3CDTF">2015-10-20T10:14:24Z</dcterms:created>
  <dcterms:modified xsi:type="dcterms:W3CDTF">2016-02-01T01:25:21Z</dcterms:modified>
</cp:coreProperties>
</file>