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60" r:id="rId2"/>
    <p:sldId id="261" r:id="rId3"/>
    <p:sldId id="262" r:id="rId4"/>
    <p:sldId id="263" r:id="rId5"/>
    <p:sldId id="264" r:id="rId6"/>
    <p:sldId id="266" r:id="rId7"/>
    <p:sldId id="267" r:id="rId8"/>
    <p:sldId id="269" r:id="rId9"/>
    <p:sldId id="265" r:id="rId10"/>
    <p:sldId id="272" r:id="rId11"/>
    <p:sldId id="273" r:id="rId12"/>
    <p:sldId id="27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A49DA-29C6-47DD-ADE6-7E45768F5C6E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B43B5-DBA4-447B-9343-6EEE5956BB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5810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B43B5-DBA4-447B-9343-6EEE5956BBF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EAF35-3325-4AD7-B89F-55BEE42C97C2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174BB-2D77-419E-BF07-308948BE34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EAF35-3325-4AD7-B89F-55BEE42C97C2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174BB-2D77-419E-BF07-308948BE34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EAF35-3325-4AD7-B89F-55BEE42C97C2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174BB-2D77-419E-BF07-308948BE34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EAF35-3325-4AD7-B89F-55BEE42C97C2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174BB-2D77-419E-BF07-308948BE34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EAF35-3325-4AD7-B89F-55BEE42C97C2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174BB-2D77-419E-BF07-308948BE34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EAF35-3325-4AD7-B89F-55BEE42C97C2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174BB-2D77-419E-BF07-308948BE34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EAF35-3325-4AD7-B89F-55BEE42C97C2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174BB-2D77-419E-BF07-308948BE34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EAF35-3325-4AD7-B89F-55BEE42C97C2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174BB-2D77-419E-BF07-308948BE34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EAF35-3325-4AD7-B89F-55BEE42C97C2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174BB-2D77-419E-BF07-308948BE34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EAF35-3325-4AD7-B89F-55BEE42C97C2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174BB-2D77-419E-BF07-308948BE34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EAF35-3325-4AD7-B89F-55BEE42C97C2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174BB-2D77-419E-BF07-308948BE34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EAF35-3325-4AD7-B89F-55BEE42C97C2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174BB-2D77-419E-BF07-308948BE34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41784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dirty="0"/>
              <a:t>В дождливый период саванна - зеленое море сочных трав,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деревья </a:t>
            </a:r>
            <a:r>
              <a:rPr lang="ru-RU" sz="4000" dirty="0"/>
              <a:t>цветут и </a:t>
            </a:r>
            <a:r>
              <a:rPr lang="ru-RU" sz="4000" dirty="0" smtClean="0"/>
              <a:t>плодоносят.</a:t>
            </a:r>
            <a:endParaRPr lang="ru-RU" sz="4000" dirty="0"/>
          </a:p>
        </p:txBody>
      </p:sp>
      <p:pic>
        <p:nvPicPr>
          <p:cNvPr id="8" name="Содержимое 7" descr="nn_a81e6c7150603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14282" y="1857364"/>
            <a:ext cx="8715436" cy="4786346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Веерная пальма </a:t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vent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14282" y="1285860"/>
            <a:ext cx="4000528" cy="5286412"/>
          </a:xfrm>
        </p:spPr>
      </p:pic>
      <p:pic>
        <p:nvPicPr>
          <p:cNvPr id="1026" name="Picture 2" descr="F:\Презентация по географиии Африка\Пальмы\pic_3671-500x50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00562" y="1071547"/>
            <a:ext cx="4429156" cy="2964072"/>
          </a:xfrm>
          <a:prstGeom prst="rect">
            <a:avLst/>
          </a:prstGeom>
          <a:noFill/>
        </p:spPr>
      </p:pic>
      <p:pic>
        <p:nvPicPr>
          <p:cNvPr id="1027" name="Picture 3" descr="F:\Презентация по географиии Африка\tr110-610-temn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00562" y="4143380"/>
            <a:ext cx="4429156" cy="2529531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Дум - пальма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4" name="Содержимое 3" descr="doum-palm-i12.jpe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14282" y="1500174"/>
            <a:ext cx="4071966" cy="5143536"/>
          </a:xfrm>
        </p:spPr>
      </p:pic>
      <p:pic>
        <p:nvPicPr>
          <p:cNvPr id="2050" name="Picture 2" descr="F:\Презентация по географиии Африка\Пальмы\doum-palm-i1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1500174"/>
            <a:ext cx="4357718" cy="514353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44" y="1"/>
            <a:ext cx="8786874" cy="4357694"/>
          </a:xfrm>
        </p:spPr>
        <p:txBody>
          <a:bodyPr/>
          <a:lstStyle/>
          <a:p>
            <a:r>
              <a:rPr lang="ru-RU" b="1" dirty="0" smtClean="0"/>
              <a:t>Акация саванн </a:t>
            </a:r>
            <a:r>
              <a:rPr lang="ru-RU" b="1" dirty="0"/>
              <a:t>имеет широкую плоскую крону, которая создаёт тень для растущих ниже листьев, предохраняя тем самым их от высыхания. С началом дождей саванны оживают, покрываясь свежей зеленью </a:t>
            </a:r>
            <a:r>
              <a:rPr lang="ru-RU" b="1" dirty="0" smtClean="0"/>
              <a:t> и многочисленными </a:t>
            </a:r>
            <a:r>
              <a:rPr lang="ru-RU" b="1" dirty="0"/>
              <a:t>различными цветками</a:t>
            </a:r>
          </a:p>
        </p:txBody>
      </p:sp>
      <p:pic>
        <p:nvPicPr>
          <p:cNvPr id="24580" name="i-main-pic" descr="Картинка 16 из 34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71736" y="3071810"/>
            <a:ext cx="592935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</a:t>
            </a:r>
            <a:r>
              <a:rPr lang="ru-RU" dirty="0"/>
              <a:t>сухой период саванна становится желтой и бурой: травы выгорают, листья с деревьев облетают.</a:t>
            </a:r>
          </a:p>
        </p:txBody>
      </p:sp>
      <p:pic>
        <p:nvPicPr>
          <p:cNvPr id="4" name="Содержимое 3" descr="7fd31c0057a98f6042e53c7202b4e51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28596" y="1857364"/>
            <a:ext cx="8286808" cy="4786346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Различные  травы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836712"/>
            <a:ext cx="4040188" cy="1806470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11200" dirty="0" smtClean="0"/>
              <a:t>Бородач </a:t>
            </a:r>
          </a:p>
          <a:p>
            <a:r>
              <a:rPr lang="ru-RU" sz="6200" dirty="0" smtClean="0"/>
              <a:t> </a:t>
            </a:r>
            <a:r>
              <a:rPr lang="ru-RU" sz="7200" dirty="0" smtClean="0"/>
              <a:t>Крупные </a:t>
            </a:r>
            <a:r>
              <a:rPr lang="ru-RU" sz="7200" dirty="0"/>
              <a:t>и крепкие стебли бородача </a:t>
            </a:r>
            <a:r>
              <a:rPr lang="ru-RU" sz="7200" dirty="0" smtClean="0"/>
              <a:t> </a:t>
            </a:r>
            <a:r>
              <a:rPr lang="ru-RU" sz="7200" dirty="0"/>
              <a:t>используются в саванных регионах Африки для покрывания крыш, изготовления циновок и загородок. </a:t>
            </a:r>
          </a:p>
        </p:txBody>
      </p:sp>
      <p:pic>
        <p:nvPicPr>
          <p:cNvPr id="7" name="Содержимое 6" descr="450px-Andropogon_distachyos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214282" y="2643182"/>
            <a:ext cx="4143404" cy="400052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57752" y="571480"/>
            <a:ext cx="3829048" cy="2143140"/>
          </a:xfrm>
        </p:spPr>
        <p:txBody>
          <a:bodyPr>
            <a:noAutofit/>
          </a:bodyPr>
          <a:lstStyle/>
          <a:p>
            <a:endParaRPr lang="ru-RU" sz="2800" dirty="0" smtClean="0"/>
          </a:p>
          <a:p>
            <a:endParaRPr lang="ru-RU" sz="2800" dirty="0"/>
          </a:p>
          <a:p>
            <a:endParaRPr lang="ru-RU" sz="2800" dirty="0" smtClean="0"/>
          </a:p>
          <a:p>
            <a:endParaRPr lang="ru-RU" sz="2800" dirty="0"/>
          </a:p>
          <a:p>
            <a:endParaRPr lang="ru-RU" sz="2800" dirty="0" smtClean="0"/>
          </a:p>
          <a:p>
            <a:endParaRPr lang="ru-RU" sz="2800" dirty="0"/>
          </a:p>
          <a:p>
            <a:endParaRPr lang="ru-RU" sz="2800" dirty="0" smtClean="0"/>
          </a:p>
          <a:p>
            <a:endParaRPr lang="ru-RU" sz="2800" dirty="0"/>
          </a:p>
          <a:p>
            <a:endParaRPr lang="ru-RU" sz="2800" dirty="0" smtClean="0"/>
          </a:p>
          <a:p>
            <a:endParaRPr lang="ru-RU" sz="2800" dirty="0"/>
          </a:p>
          <a:p>
            <a:endParaRPr lang="ru-RU" sz="2800" dirty="0" smtClean="0"/>
          </a:p>
          <a:p>
            <a:endParaRPr lang="ru-RU" sz="2800" dirty="0"/>
          </a:p>
          <a:p>
            <a:endParaRPr lang="ru-RU" sz="2800" dirty="0" smtClean="0"/>
          </a:p>
          <a:p>
            <a:r>
              <a:rPr lang="ru-RU" sz="2800" dirty="0" smtClean="0"/>
              <a:t>    Слоновая  трава</a:t>
            </a:r>
          </a:p>
          <a:p>
            <a:r>
              <a:rPr lang="ru-RU" sz="1600" dirty="0" smtClean="0"/>
              <a:t>Своё название  получила из-за того, что её молодыми побегами любят полакомиться слоны. Высота  трав  может достигнуть 3 метров.</a:t>
            </a:r>
          </a:p>
          <a:p>
            <a:endParaRPr lang="ru-RU" sz="1600" dirty="0" smtClean="0"/>
          </a:p>
        </p:txBody>
      </p:sp>
      <p:pic>
        <p:nvPicPr>
          <p:cNvPr id="8" name="Содержимое 7" descr="natravah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4645025" y="2643182"/>
            <a:ext cx="4213255" cy="4000528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Сбор  трав</a:t>
            </a:r>
            <a:endParaRPr lang="ru-RU" b="1" dirty="0"/>
          </a:p>
        </p:txBody>
      </p:sp>
      <p:pic>
        <p:nvPicPr>
          <p:cNvPr id="5" name="Содержимое 4" descr="2164909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457200" y="1285860"/>
            <a:ext cx="4038600" cy="5143536"/>
          </a:xfrm>
        </p:spPr>
      </p:pic>
      <p:pic>
        <p:nvPicPr>
          <p:cNvPr id="8" name="Содержимое 7" descr="1-915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>
          <a:xfrm>
            <a:off x="4648200" y="1285860"/>
            <a:ext cx="4038600" cy="5143535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Травянистая растительность</a:t>
            </a:r>
            <a:endParaRPr lang="ru-RU" b="1" dirty="0"/>
          </a:p>
        </p:txBody>
      </p:sp>
      <p:pic>
        <p:nvPicPr>
          <p:cNvPr id="5" name="Содержимое 4" descr="4758262391_b65600fbca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285720" y="928671"/>
            <a:ext cx="4210080" cy="2714644"/>
          </a:xfrm>
        </p:spPr>
      </p:pic>
      <p:pic>
        <p:nvPicPr>
          <p:cNvPr id="6" name="Содержимое 5" descr="cercuri-desert-namibia1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928670"/>
            <a:ext cx="4038600" cy="2714644"/>
          </a:xfrm>
        </p:spPr>
      </p:pic>
      <p:pic>
        <p:nvPicPr>
          <p:cNvPr id="4098" name="Picture 2" descr="F:\Презентация по географиии Африка\ocl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5720" y="3857628"/>
            <a:ext cx="4214842" cy="2786082"/>
          </a:xfrm>
          <a:prstGeom prst="rect">
            <a:avLst/>
          </a:prstGeom>
          <a:noFill/>
        </p:spPr>
      </p:pic>
      <p:pic>
        <p:nvPicPr>
          <p:cNvPr id="4101" name="Picture 5" descr="F:\Презентация по географиии Африка\b4aa66ea55_2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43438" y="3857628"/>
            <a:ext cx="4071966" cy="2786082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>
            <a:normAutofit/>
          </a:bodyPr>
          <a:lstStyle/>
          <a:p>
            <a:r>
              <a:rPr lang="ru-RU" b="1" dirty="0" smtClean="0"/>
              <a:t>Деревья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00174"/>
            <a:ext cx="4040188" cy="1500198"/>
          </a:xfrm>
        </p:spPr>
        <p:txBody>
          <a:bodyPr>
            <a:normAutofit fontScale="92500" lnSpcReduction="10000"/>
          </a:bodyPr>
          <a:lstStyle/>
          <a:p>
            <a:r>
              <a:rPr lang="ru-RU" sz="3300" dirty="0" smtClean="0"/>
              <a:t>            Баобаб</a:t>
            </a:r>
          </a:p>
          <a:p>
            <a:r>
              <a:rPr lang="ru-RU" dirty="0" smtClean="0"/>
              <a:t>Деревья-долгожители, возраст некоторых достигает 4-6 тыс. лет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Содержимое 6" descr="u12038f266296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285720" y="2174874"/>
            <a:ext cx="4071966" cy="4397397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17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4643438" y="857233"/>
            <a:ext cx="4214842" cy="3000396"/>
          </a:xfrm>
        </p:spPr>
      </p:pic>
      <p:pic>
        <p:nvPicPr>
          <p:cNvPr id="6146" name="Picture 2" descr="F:\Презентация по географиии Африка\Баобабы\baobabyi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3438" y="4071942"/>
            <a:ext cx="4214842" cy="264320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5367338"/>
            <a:ext cx="9001156" cy="804862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   Баобаб цветёт несколько месяцев, однако каждый цветок живёт лишь одну ночь. Плоды  являются любимой пищей для обезьян.</a:t>
            </a:r>
          </a:p>
          <a:p>
            <a:r>
              <a:rPr lang="ru-RU" sz="2000" b="1" dirty="0" smtClean="0"/>
              <a:t>   В Африке обнаружен баобаб высотой 189 метров и диаметром ствола  у основания 44 метра.</a:t>
            </a:r>
            <a:endParaRPr lang="ru-RU" sz="2000" b="1" dirty="0"/>
          </a:p>
        </p:txBody>
      </p:sp>
      <p:pic>
        <p:nvPicPr>
          <p:cNvPr id="7170" name="Picture 2" descr="F:\Презентация по географиии Африка\Баобабы\1361072852_baobab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14876" y="428604"/>
            <a:ext cx="4286280" cy="4929209"/>
          </a:xfrm>
          <a:prstGeom prst="rect">
            <a:avLst/>
          </a:prstGeom>
          <a:noFill/>
        </p:spPr>
      </p:pic>
      <p:pic>
        <p:nvPicPr>
          <p:cNvPr id="7171" name="Picture 3" descr="F:\Презентация по географиии Африка\Баобабы\Imagem_rvore_gigant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44" y="428604"/>
            <a:ext cx="4357718" cy="500066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Финиковая пальма 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071546"/>
            <a:ext cx="4040188" cy="2500330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 Финиковая пальма — стройное дерево с тонким стволом, покрытым остатками черешков засохших и опавших листьев. Верхушку ствола венчает раскидистая крона, образованная очень крупными, </a:t>
            </a:r>
            <a:r>
              <a:rPr lang="ru-RU" dirty="0" smtClean="0"/>
              <a:t>изогнутыми</a:t>
            </a:r>
            <a:r>
              <a:rPr lang="ru-RU" dirty="0"/>
              <a:t>, темно-зелеными листьями.</a:t>
            </a:r>
          </a:p>
        </p:txBody>
      </p:sp>
      <p:pic>
        <p:nvPicPr>
          <p:cNvPr id="9" name="Содержимое 8" descr="IMG_9297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214283" y="3510558"/>
            <a:ext cx="4283106" cy="320459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13393401823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4643438" y="1500174"/>
            <a:ext cx="4071966" cy="5214974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Лишайники и мхи</a:t>
            </a:r>
            <a:endParaRPr lang="ru-RU" dirty="0"/>
          </a:p>
        </p:txBody>
      </p:sp>
      <p:pic>
        <p:nvPicPr>
          <p:cNvPr id="5" name="Содержимое 4" descr="92129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571500" y="1071546"/>
            <a:ext cx="3810000" cy="2786081"/>
          </a:xfrm>
        </p:spPr>
      </p:pic>
      <p:pic>
        <p:nvPicPr>
          <p:cNvPr id="6" name="Содержимое 5" descr="DSC01417_1024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714876" y="1071546"/>
            <a:ext cx="4000527" cy="5572164"/>
          </a:xfrm>
        </p:spPr>
      </p:pic>
      <p:pic>
        <p:nvPicPr>
          <p:cNvPr id="5122" name="Picture 2" descr="F:\Презентация по географиии Африка\MOX[4098](300x238).jpe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1472" y="4071942"/>
            <a:ext cx="3786214" cy="257176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753</TotalTime>
  <Words>205</Words>
  <Application>Microsoft Office PowerPoint</Application>
  <PresentationFormat>Экран (4:3)</PresentationFormat>
  <Paragraphs>34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В дождливый период саванна - зеленое море сочных трав,  деревья цветут и плодоносят.</vt:lpstr>
      <vt:lpstr>В сухой период саванна становится желтой и бурой: травы выгорают, листья с деревьев облетают.</vt:lpstr>
      <vt:lpstr>Различные  травы</vt:lpstr>
      <vt:lpstr>Сбор  трав</vt:lpstr>
      <vt:lpstr>Травянистая растительность</vt:lpstr>
      <vt:lpstr>Деревья</vt:lpstr>
      <vt:lpstr>Слайд 7</vt:lpstr>
      <vt:lpstr> Финиковая пальма </vt:lpstr>
      <vt:lpstr>Лишайники и мхи</vt:lpstr>
      <vt:lpstr> Веерная пальма   </vt:lpstr>
      <vt:lpstr>Дум - пальма </vt:lpstr>
      <vt:lpstr>Слайд 12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по  географии на  тему:  « Растительность  саванн  Африки»</dc:title>
  <dc:creator>User</dc:creator>
  <cp:lastModifiedBy>user</cp:lastModifiedBy>
  <cp:revision>64</cp:revision>
  <dcterms:created xsi:type="dcterms:W3CDTF">2013-11-19T15:58:15Z</dcterms:created>
  <dcterms:modified xsi:type="dcterms:W3CDTF">2016-02-03T10:32:38Z</dcterms:modified>
</cp:coreProperties>
</file>