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FE0AEB-D096-497A-AFCC-F083E267BAE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93532708-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9661" y="-976340"/>
            <a:ext cx="6667523" cy="90011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6143668" cy="44291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663300"/>
                </a:solidFill>
                <a:latin typeface="Monotype Corsiva" pitchFamily="66" charset="0"/>
              </a:rPr>
              <a:t>История возникновения бумаги</a:t>
            </a:r>
            <a:endParaRPr lang="ru-RU" sz="6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8680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Производят бумагу на целлюлозно-бумажных заводах</a:t>
            </a:r>
            <a:endParaRPr lang="ru-RU" b="1" dirty="0"/>
          </a:p>
        </p:txBody>
      </p:sp>
      <p:pic>
        <p:nvPicPr>
          <p:cNvPr id="5" name="Picture 16" descr="http://mtdata.ru/u29/photo395F/20795614915-0/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92649"/>
            <a:ext cx="4059238" cy="283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Новолялинский целлюлозно-бумажный завод (НЦБЗ), бумажный це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834"/>
            <a:ext cx="4059238" cy="30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0" y="500042"/>
            <a:ext cx="4214810" cy="55721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Сначала нужно заготовить древесину, спилить множество деревьев.</a:t>
            </a:r>
            <a:endParaRPr lang="ru-RU" sz="4000" dirty="0"/>
          </a:p>
        </p:txBody>
      </p:sp>
      <p:pic>
        <p:nvPicPr>
          <p:cNvPr id="16" name="Picture 11" descr="http://kosoblduma.ru/image/752/2413/1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357298"/>
            <a:ext cx="45060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БРЕВНА ПРИВОЗЯТ НА ЗАВОД</a:t>
            </a:r>
            <a:endParaRPr lang="ru-RU" b="1" dirty="0"/>
          </a:p>
        </p:txBody>
      </p:sp>
      <p:pic>
        <p:nvPicPr>
          <p:cNvPr id="7" name="Picture 11" descr="http://www.ddru.ru/images/ddru/book/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23" y="1524000"/>
            <a:ext cx="60897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2562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Из брёвен получают щепу – мелкие щепки, затем её ВАРЯТ В СПЕЦИАЛЬНОМ РАСТВОРЕ</a:t>
            </a:r>
            <a:r>
              <a:rPr lang="ru-RU" sz="4400" dirty="0" smtClean="0">
                <a:latin typeface="Comic Sans MS" pitchFamily="66" charset="0"/>
              </a:rPr>
              <a:t/>
            </a:r>
            <a:br>
              <a:rPr lang="ru-RU" sz="4400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Picture 13" descr="http://stblizko.ru/system/images/product/012/862/159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572164" cy="40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3328982" cy="55959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Получается кашица , ее отжимают и подают на бумагоделательную машину. Кашица распределяется, сушится, гладится.</a:t>
            </a:r>
            <a:endParaRPr lang="ru-RU" sz="3600" dirty="0"/>
          </a:p>
        </p:txBody>
      </p:sp>
      <p:pic>
        <p:nvPicPr>
          <p:cNvPr id="6" name="Picture 7" descr="бум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50872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8072494" cy="5786478"/>
          </a:xfrm>
        </p:spPr>
        <p:txBody>
          <a:bodyPr/>
          <a:lstStyle/>
          <a:p>
            <a:pPr algn="ctr"/>
            <a:r>
              <a:rPr lang="ru-RU" sz="2800" b="1" dirty="0" smtClean="0"/>
              <a:t>Готовая бумага накручивается на огромные валы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10" descr="http://old.rgo.ru/wp-content/uploads/2010/12/004_proizvodst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590502" cy="49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715436" cy="14906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Наматываются огромные рулоны бумаги.</a:t>
            </a:r>
            <a:endParaRPr lang="ru-RU" b="1" dirty="0"/>
          </a:p>
        </p:txBody>
      </p:sp>
      <p:pic>
        <p:nvPicPr>
          <p:cNvPr id="5" name="Picture 10" descr="http://img12.nnm.me/5/9/d/2/1/5d2b3dbefe68ce90f6abae193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go1.imgsmail.ru/imgpreview?key=5db0eea4ee6a211c&amp;mb=imgdb_preview_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743" y="2500306"/>
            <a:ext cx="40692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929454" y="285728"/>
            <a:ext cx="4059936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20621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Потом режется на листы и складывается в пачки. Бумага ГОТОВА!!!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лист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6072230" cy="41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59595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Лесорубы дерево срубили,</a:t>
            </a:r>
          </a:p>
          <a:p>
            <a:r>
              <a:rPr lang="ru-RU" sz="4000" dirty="0" smtClean="0"/>
              <a:t>На станке на части разделили,</a:t>
            </a:r>
          </a:p>
          <a:p>
            <a:r>
              <a:rPr lang="ru-RU" sz="4000" dirty="0" smtClean="0"/>
              <a:t>Чурбачки на щепки порубили,</a:t>
            </a:r>
          </a:p>
          <a:p>
            <a:r>
              <a:rPr lang="ru-RU" sz="4000" dirty="0" smtClean="0"/>
              <a:t>И в растворе долго их варили.</a:t>
            </a:r>
          </a:p>
          <a:p>
            <a:r>
              <a:rPr lang="ru-RU" sz="4000" dirty="0" smtClean="0"/>
              <a:t>А потом всю жидкость отжимают,</a:t>
            </a:r>
          </a:p>
          <a:p>
            <a:r>
              <a:rPr lang="ru-RU" sz="4000" dirty="0" smtClean="0"/>
              <a:t>Валиком утюжат, сушат, гладят.</a:t>
            </a:r>
          </a:p>
          <a:p>
            <a:r>
              <a:rPr lang="ru-RU" sz="4000" dirty="0" smtClean="0"/>
              <a:t>Так выходит чистый лист бумаги</a:t>
            </a:r>
          </a:p>
          <a:p>
            <a:r>
              <a:rPr lang="ru-RU" sz="4000" dirty="0" smtClean="0"/>
              <a:t>Для журнала, книги и тетради.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310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429684" cy="42767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В нашей жизни бумага встречается повсюду, используется повсеместно.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НАСКАЛЬНЫЕ РИСУНКИ</a:t>
            </a:r>
            <a:endParaRPr lang="ru-RU" b="1" dirty="0"/>
          </a:p>
        </p:txBody>
      </p:sp>
      <p:pic>
        <p:nvPicPr>
          <p:cNvPr id="5" name="Рисунок 4" descr="13948350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155689" cy="47704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909d68c20bde9673f496fe8390fea7fa475c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7166"/>
            <a:ext cx="4429156" cy="28774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amsonopt.ru/upload/medialibrary/943/coll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964946" cy="2590800"/>
          </a:xfrm>
          <a:prstGeom prst="rect">
            <a:avLst/>
          </a:prstGeom>
          <a:noFill/>
        </p:spPr>
      </p:pic>
      <p:sp>
        <p:nvSpPr>
          <p:cNvPr id="1030" name="AutoShape 6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homosapiens.lt/templates/images/tiny_mce/12585531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472" y="214290"/>
            <a:ext cx="3714776" cy="2786082"/>
          </a:xfrm>
          <a:prstGeom prst="rect">
            <a:avLst/>
          </a:prstGeom>
          <a:noFill/>
        </p:spPr>
      </p:pic>
      <p:sp>
        <p:nvSpPr>
          <p:cNvPr id="1036" name="AutoShape 12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pravdaz.ucoz.ru/9_GAZET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643314"/>
            <a:ext cx="3691649" cy="258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обки-e1356767539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971" y="1000108"/>
            <a:ext cx="6989617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740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85728"/>
            <a:ext cx="4071966" cy="30616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ervirovka-stola-bumazhnymi-salfetkami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643314"/>
            <a:ext cx="3786214" cy="2839660"/>
          </a:xfrm>
          <a:prstGeom prst="rect">
            <a:avLst/>
          </a:prstGeom>
        </p:spPr>
      </p:pic>
      <p:pic>
        <p:nvPicPr>
          <p:cNvPr id="6" name="Рисунок 5" descr="bem_pol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390527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e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714356"/>
            <a:ext cx="7080275" cy="5310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kument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500042"/>
            <a:ext cx="7796517" cy="57864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b27cae446dc325b8eb3377090fdcf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571480"/>
            <a:ext cx="7095956" cy="57348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500042"/>
            <a:ext cx="7793813" cy="5595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47009040_73d15194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71612"/>
            <a:ext cx="3786214" cy="3786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delki-iz-bumag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8604"/>
            <a:ext cx="4429125" cy="2952750"/>
          </a:xfrm>
          <a:prstGeom prst="rect">
            <a:avLst/>
          </a:prstGeom>
        </p:spPr>
      </p:pic>
      <p:pic>
        <p:nvPicPr>
          <p:cNvPr id="6" name="Рисунок 5" descr="92642df754c6615a2aa21da1b1d0920e.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3314"/>
            <a:ext cx="4143367" cy="27174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860717" cy="36212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928934"/>
            <a:ext cx="503191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ed656f-316f-4a44-bee6-4c78aa263a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57166"/>
            <a:ext cx="4393586" cy="31194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ile58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500042"/>
            <a:ext cx="2743200" cy="3755136"/>
          </a:xfrm>
          <a:prstGeom prst="rect">
            <a:avLst/>
          </a:prstGeom>
        </p:spPr>
      </p:pic>
      <p:pic>
        <p:nvPicPr>
          <p:cNvPr id="6" name="Рисунок 5" descr="1eskimo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786190"/>
            <a:ext cx="2857520" cy="2512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fferent11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90646" cy="5524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ok_PNG211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500174"/>
            <a:ext cx="2500330" cy="19502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ЗДЕСЬ ЛИШНЕЕ?</a:t>
            </a:r>
            <a:endParaRPr lang="ru-RU" b="1" dirty="0"/>
          </a:p>
        </p:txBody>
      </p:sp>
      <p:pic>
        <p:nvPicPr>
          <p:cNvPr id="5" name="Рисунок 4" descr="7fb27cae446dc325b8eb3377090fdcf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286256"/>
            <a:ext cx="2638420" cy="2132323"/>
          </a:xfrm>
          <a:prstGeom prst="rect">
            <a:avLst/>
          </a:prstGeom>
        </p:spPr>
      </p:pic>
      <p:pic>
        <p:nvPicPr>
          <p:cNvPr id="6" name="Рисунок 5" descr="file58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071942"/>
            <a:ext cx="1714512" cy="2346976"/>
          </a:xfrm>
          <a:prstGeom prst="rect">
            <a:avLst/>
          </a:prstGeom>
        </p:spPr>
      </p:pic>
      <p:pic>
        <p:nvPicPr>
          <p:cNvPr id="7" name="Рисунок 6" descr="iphone-4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4000504"/>
            <a:ext cx="2643206" cy="2643206"/>
          </a:xfrm>
          <a:prstGeom prst="rect">
            <a:avLst/>
          </a:prstGeom>
        </p:spPr>
      </p:pic>
      <p:pic>
        <p:nvPicPr>
          <p:cNvPr id="8" name="Picture 16" descr="http://pravdaz.ucoz.ru/9_GAZET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071678"/>
            <a:ext cx="2977269" cy="2085599"/>
          </a:xfrm>
          <a:prstGeom prst="rect">
            <a:avLst/>
          </a:prstGeom>
          <a:noFill/>
        </p:spPr>
      </p:pic>
      <p:pic>
        <p:nvPicPr>
          <p:cNvPr id="9" name="Рисунок 8" descr="1424875662963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428736"/>
            <a:ext cx="2643206" cy="220443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smo-fot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8604"/>
            <a:ext cx="3361346" cy="21431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yach-s-pogremushkoy-shalu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857628"/>
            <a:ext cx="1866892" cy="1866892"/>
          </a:xfrm>
          <a:prstGeom prst="rect">
            <a:avLst/>
          </a:prstGeom>
        </p:spPr>
      </p:pic>
      <p:pic>
        <p:nvPicPr>
          <p:cNvPr id="6" name="Рисунок 5" descr="zmeu-clown-gunth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4000504"/>
            <a:ext cx="2500310" cy="2500310"/>
          </a:xfrm>
          <a:prstGeom prst="rect">
            <a:avLst/>
          </a:prstGeom>
        </p:spPr>
      </p:pic>
      <p:pic>
        <p:nvPicPr>
          <p:cNvPr id="7" name="Рисунок 6" descr="shumoizolyatsiya-bm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1571612"/>
            <a:ext cx="2819889" cy="1875226"/>
          </a:xfrm>
          <a:prstGeom prst="rect">
            <a:avLst/>
          </a:prstGeom>
        </p:spPr>
      </p:pic>
      <p:pic>
        <p:nvPicPr>
          <p:cNvPr id="8" name="Рисунок 7" descr="mone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000372"/>
            <a:ext cx="3143246" cy="2357434"/>
          </a:xfrm>
          <a:prstGeom prst="rect">
            <a:avLst/>
          </a:prstGeom>
        </p:spPr>
      </p:pic>
      <p:pic>
        <p:nvPicPr>
          <p:cNvPr id="9" name="Рисунок 8" descr="617407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1000108"/>
            <a:ext cx="2203116" cy="165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7972452" cy="1214446"/>
          </a:xfrm>
        </p:spPr>
        <p:txBody>
          <a:bodyPr/>
          <a:lstStyle/>
          <a:p>
            <a:pPr algn="ctr"/>
            <a:r>
              <a:rPr lang="ru-RU" b="1" dirty="0" smtClean="0"/>
              <a:t>Деревья- важная часть природы. Они украшают нашу планету!</a:t>
            </a:r>
            <a:endParaRPr lang="ru-RU" b="1" dirty="0"/>
          </a:p>
        </p:txBody>
      </p:sp>
      <p:pic>
        <p:nvPicPr>
          <p:cNvPr id="7" name="Содержимое 6" descr="484429689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643050"/>
            <a:ext cx="8001056" cy="450059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unnam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1" y="1524000"/>
            <a:ext cx="8016658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Лес-дом для многих животных и птиц.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oto_ru_3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572428" cy="50590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Деревья очищают наш воздух!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245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Надо экономно использовать бумагу, чтобы сберечь деревья. Из использованной бумаги ( ее называют макулатурой) можно снова сделать бумагу. Так мы сохраним жизнь множеству деревьев в наших лесах.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919146"/>
          </a:xfrm>
        </p:spPr>
        <p:txBody>
          <a:bodyPr/>
          <a:lstStyle/>
          <a:p>
            <a:pPr algn="ctr"/>
            <a:r>
              <a:rPr lang="ru-RU" b="1" dirty="0" smtClean="0"/>
              <a:t>ГЛИНЯНЫЕ ТАБЛИЧКИ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2971792" cy="459582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dirty="0" smtClean="0"/>
              <a:t>Их неудобно было переносить и хранить, они тяжелые, хрупкие , легко ломались </a:t>
            </a:r>
            <a:endParaRPr lang="ru-RU" sz="4000" dirty="0"/>
          </a:p>
        </p:txBody>
      </p:sp>
      <p:pic>
        <p:nvPicPr>
          <p:cNvPr id="7" name="Содержимое 6" descr="1342782652_muzeum-19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142984"/>
            <a:ext cx="3630610" cy="2224953"/>
          </a:xfrm>
        </p:spPr>
      </p:pic>
      <p:pic>
        <p:nvPicPr>
          <p:cNvPr id="8" name="Рисунок 7" descr="LPqKYlI78f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643314"/>
            <a:ext cx="4024308" cy="27184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8" name="Содержимое 7" descr="img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500042"/>
            <a:ext cx="7905805" cy="59293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c559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7729571" cy="5128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ЕГИПЕТСКИЙ ПАПИРУС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ПЕРГАМЕНТ ИЗ КОЖИ</a:t>
            </a:r>
            <a:endParaRPr lang="ru-RU" b="1" dirty="0"/>
          </a:p>
        </p:txBody>
      </p:sp>
      <p:pic>
        <p:nvPicPr>
          <p:cNvPr id="9" name="Содержимое 8" descr="1269574920_old-paper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50065" y="2250271"/>
            <a:ext cx="5000661" cy="3500463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Пергамент был очень тяжелый и дорогой. На изготовление одной книги уходило стадо телят.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3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286808" cy="592935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Секрет изготовления бумаги китайцы хранили в тайне многие столетия.  Через 800 лет бумагу научились делать по всему миру. В качестве сырья применяется древесина. 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257</Words>
  <Application>Microsoft Office PowerPoint</Application>
  <PresentationFormat>Экран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История возникновения бумаги</vt:lpstr>
      <vt:lpstr>НАСКАЛЬНЫЕ РИСУНКИ</vt:lpstr>
      <vt:lpstr>Презентация PowerPoint</vt:lpstr>
      <vt:lpstr>ГЛИНЯНЫЕ ТАБЛИЧКИ</vt:lpstr>
      <vt:lpstr>Презентация PowerPoint</vt:lpstr>
      <vt:lpstr>ЕГИПЕТСКИЙ ПАПИРУС</vt:lpstr>
      <vt:lpstr>ПЕРГАМЕНТ ИЗ КОЖИ</vt:lpstr>
      <vt:lpstr>Презентация PowerPoint</vt:lpstr>
      <vt:lpstr>Презентация PowerPoint</vt:lpstr>
      <vt:lpstr>Производят бумагу на целлюлозно-бумажных заводах</vt:lpstr>
      <vt:lpstr>Презентация PowerPoint</vt:lpstr>
      <vt:lpstr>БРЕВНА ПРИВОЗЯТ НА ЗАВОД</vt:lpstr>
      <vt:lpstr>Из брёвен получают щепу – мелкие щепки, затем её ВАРЯТ В СПЕЦИАЛЬНОМ РАСТВОРЕ </vt:lpstr>
      <vt:lpstr>Презентация PowerPoint</vt:lpstr>
      <vt:lpstr>Презентация PowerPoint</vt:lpstr>
      <vt:lpstr>Наматываются огромные рулоны бумаги.</vt:lpstr>
      <vt:lpstr>Потом режется на листы и складывается в пачки. Бумага ГОТОВА!!!</vt:lpstr>
      <vt:lpstr>Презентация PowerPoint</vt:lpstr>
      <vt:lpstr>В нашей жизни бумага встречается повсюду, используется повсеместно.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ЗДЕСЬ ЛИШНЕЕ?</vt:lpstr>
      <vt:lpstr>Презентация PowerPoint</vt:lpstr>
      <vt:lpstr>Презентация PowerPoint</vt:lpstr>
      <vt:lpstr>Лес-дом для многих животных и птиц.</vt:lpstr>
      <vt:lpstr>Деревья очищают наш воздух!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бумаги</dc:title>
  <dc:creator>Ярослав</dc:creator>
  <cp:lastModifiedBy>Яна</cp:lastModifiedBy>
  <cp:revision>11</cp:revision>
  <dcterms:created xsi:type="dcterms:W3CDTF">2016-01-09T12:30:51Z</dcterms:created>
  <dcterms:modified xsi:type="dcterms:W3CDTF">2016-02-01T17:24:21Z</dcterms:modified>
</cp:coreProperties>
</file>