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1" r:id="rId5"/>
    <p:sldId id="263" r:id="rId6"/>
    <p:sldId id="271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E4E1F7F4-CDE8-4E7D-85D3-91B6D2F1CA3E}">
          <p14:sldIdLst>
            <p14:sldId id="257"/>
            <p14:sldId id="268"/>
            <p14:sldId id="259"/>
            <p14:sldId id="261"/>
            <p14:sldId id="263"/>
            <p14:sldId id="271"/>
            <p14:sldId id="267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0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48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08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5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31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3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9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55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95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A531-54A4-459D-A1B1-7BE8FA9CD01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D66B-C08B-4759-93C1-EB6923B1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5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PA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5" y="-60258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23528" y="49831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Разработал:</a:t>
            </a:r>
          </a:p>
          <a:p>
            <a:pPr indent="717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Воспитатель</a:t>
            </a:r>
          </a:p>
          <a:p>
            <a:pPr indent="717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МБДОУ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д/с №83 </a:t>
            </a:r>
          </a:p>
          <a:p>
            <a:pPr indent="717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«Утиное гнездышко»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КОВТУН Э. 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142" y="22768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«Посадили огород, посмотрите, что растёт»</a:t>
            </a:r>
            <a:endParaRPr lang="ru-RU" sz="4800" b="1" cap="all" dirty="0">
              <a:ln w="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  <p:pic>
        <p:nvPicPr>
          <p:cNvPr id="5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966" y="17714"/>
            <a:ext cx="3092761" cy="25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39615">
            <a:off x="6087495" y="573821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48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3" y="-63687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555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Знает каждый садовод, что такое</a:t>
            </a:r>
            <a:b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«ОГОРОД»</a:t>
            </a:r>
            <a:endParaRPr lang="ru-RU" sz="28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09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Это там, где все растет.</a:t>
            </a:r>
            <a:endParaRPr kumimoji="1"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Там горох, редис и лук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Это знают все вокруг!</a:t>
            </a:r>
            <a:endParaRPr kumimoji="1"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46" y="-27046"/>
            <a:ext cx="2088232" cy="17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8 марта\Новая папка (2)\Images\Фото0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842" y="1022432"/>
            <a:ext cx="3215456" cy="241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3854" y="3403022"/>
            <a:ext cx="3631433" cy="2318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32" y="1988840"/>
            <a:ext cx="3196692" cy="202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34" y="5977504"/>
            <a:ext cx="476250" cy="7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03" y="62612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909" y="6036832"/>
            <a:ext cx="476250" cy="7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369" y="626808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619" y="625018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034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869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163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413" y="62612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612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336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119" y="626808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17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" y="0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57361" y="3648173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широкими полями,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 далекими лесами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Есть сад, огород,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Лука и Лукерья там живет. 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Очень любят они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Выращивать продукты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 растут там у них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Овощи и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фрукты.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9" y="476672"/>
            <a:ext cx="26392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:\DCIM\100OLYMP\P31417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66" r="13110" b="24639"/>
          <a:stretch/>
        </p:blipFill>
        <p:spPr bwMode="auto">
          <a:xfrm>
            <a:off x="2843808" y="3833502"/>
            <a:ext cx="3008078" cy="241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I:\DCIM\100OLYMP\P2081651.JPG"/>
          <p:cNvPicPr/>
          <p:nvPr/>
        </p:nvPicPr>
        <p:blipFill rotWithShape="1">
          <a:blip r:embed="rId6" cstate="print"/>
          <a:srcRect r="8940" b="19970"/>
          <a:stretch/>
        </p:blipFill>
        <p:spPr bwMode="auto">
          <a:xfrm>
            <a:off x="2843808" y="1070739"/>
            <a:ext cx="4352925" cy="278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6241" y="116632"/>
            <a:ext cx="6012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Это наш огород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здесь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растут чеснок и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лук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Они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помогут от недуг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ма\Desktop\огород2\img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6" y="6211035"/>
            <a:ext cx="5501993" cy="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51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pic>
        <p:nvPicPr>
          <p:cNvPr id="2" name="Picture 2" descr="C:\Users\PAPA\Desktop\8 марта\огород\Фото0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977" y="985658"/>
            <a:ext cx="2491977" cy="1811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PA\Desktop\8 марта\огород\Фото0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106" y="1237705"/>
            <a:ext cx="2628523" cy="214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PA\Desktop\8 марта\огород\Фото0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814" y="3604646"/>
            <a:ext cx="3214920" cy="241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6032"/>
            <a:ext cx="2584432" cy="2781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7568" y="125614"/>
            <a:ext cx="5287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находим корешок </a:t>
            </a:r>
            <a:endParaRPr lang="en-US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сажаем 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наш лучок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536" y="2628781"/>
            <a:ext cx="3986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землю посадили, </a:t>
            </a:r>
            <a:b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Обязательно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полили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53360">
            <a:off x="73817" y="71150"/>
            <a:ext cx="2464418" cy="20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262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87" y="646262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8" y="655838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2" y="65722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150" y="653525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786" y="653525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939" y="6594609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941" y="651730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905" y="639237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652300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433" y="6546139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4" y="641551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671" y="648313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921" y="6451734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47912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982" y="641014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191" y="642937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967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петрушка ,и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лучок, помидорчик,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кабачок-  всем на удивление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3" y="0"/>
            <a:ext cx="2088232" cy="17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" t="2453"/>
          <a:stretch/>
        </p:blipFill>
        <p:spPr>
          <a:xfrm>
            <a:off x="104283" y="3140967"/>
            <a:ext cx="2760735" cy="37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018" y="4033663"/>
            <a:ext cx="4992674" cy="28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ма\Desktop\огороды\огород 10 гр\IMG_01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78" b="14422"/>
          <a:stretch/>
        </p:blipFill>
        <p:spPr bwMode="auto">
          <a:xfrm>
            <a:off x="2476434" y="1142746"/>
            <a:ext cx="5204150" cy="264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02219">
            <a:off x="7593293" y="433134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76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7" y="-15222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pic>
        <p:nvPicPr>
          <p:cNvPr id="6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4390">
            <a:off x="25611" y="405482"/>
            <a:ext cx="2835514" cy="2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8569" y="195184"/>
            <a:ext cx="6131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Здорово у нас получилось!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77"/>
          <a:stretch/>
        </p:blipFill>
        <p:spPr bwMode="auto">
          <a:xfrm>
            <a:off x="37341" y="3607085"/>
            <a:ext cx="6085739" cy="237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9" y="5805264"/>
            <a:ext cx="694279" cy="9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50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200" y="5657372"/>
            <a:ext cx="823512" cy="11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2307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760" y="5805264"/>
            <a:ext cx="676469" cy="9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70103"/>
            <a:ext cx="776588" cy="1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933" y="5879876"/>
            <a:ext cx="612143" cy="8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510" y="5879876"/>
            <a:ext cx="612143" cy="8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292" y="5942719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511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810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14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040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244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94" y="5805264"/>
            <a:ext cx="676469" cy="9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274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478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985" y="5670103"/>
            <a:ext cx="776588" cy="1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797" y="5670103"/>
            <a:ext cx="776588" cy="1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5624" y="717813"/>
            <a:ext cx="5121815" cy="288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208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61" y="31169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051720" y="147429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Консультация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воспитателей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«Огород на подоконнике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7" y="0"/>
            <a:ext cx="1440160" cy="11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78426"/>
            <a:ext cx="67687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/>
              <a:t>	</a:t>
            </a:r>
            <a:r>
              <a:rPr lang="ru-RU" sz="1200" dirty="0" smtClean="0"/>
              <a:t>Огород </a:t>
            </a:r>
            <a:r>
              <a:rPr lang="ru-RU" sz="1200" dirty="0"/>
              <a:t>на подоконнике в детском саду способствует развитию любознательности и наблюдательности у детей, это помогает лучше познать растительную жизнь. Он 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результатом своего труда.</a:t>
            </a:r>
          </a:p>
          <a:p>
            <a:pPr algn="just"/>
            <a:r>
              <a:rPr lang="en-US" sz="1200" dirty="0" smtClean="0"/>
              <a:t>	</a:t>
            </a:r>
            <a:r>
              <a:rPr lang="ru-RU" sz="1200" dirty="0" smtClean="0"/>
              <a:t>Очень </a:t>
            </a:r>
            <a:r>
              <a:rPr lang="ru-RU" sz="1200" dirty="0"/>
              <a:t>важно, чтобы дети активно участвовали в посадке и последующем уходе за растениями. Раньше в программах давались точные рекомендации, какие растения должны высаживаться в каждой возрастной группе. Но с переходом на ФГТ строгих требований к перечню растений нет. Огород на подоконнике прежде всего должен помогать в развитии детей. Поэтому для воспитанников младших групп целесообразно высаживать более крупные семена, чем для воспитанников средних и старших групп. Так же в младших группах достаточно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2 </a:t>
            </a:r>
            <a:r>
              <a:rPr lang="ru-RU" sz="1200" dirty="0"/>
              <a:t>вида растения для посадки, в средних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– 3</a:t>
            </a:r>
            <a:r>
              <a:rPr lang="ru-RU" sz="1200" dirty="0"/>
              <a:t>, в старших и подготовительных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 5</a:t>
            </a:r>
            <a:r>
              <a:rPr lang="ru-RU" sz="1200" dirty="0" smtClean="0"/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en-US" sz="1200" dirty="0" smtClean="0"/>
              <a:t>	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организации огорода на окне будет успешнее, если ее проводить поэтапно.</a:t>
            </a:r>
            <a:endParaRPr lang="ru-RU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200" b="1" dirty="0"/>
              <a:t>1.</a:t>
            </a:r>
            <a:r>
              <a:rPr lang="ru-RU" sz="1200" b="1" dirty="0">
                <a:solidFill>
                  <a:srgbClr val="00B050"/>
                </a:solidFill>
              </a:rPr>
              <a:t> Посадка растений, изготовление таблиц-указателей с названиями и датой посадки. Знакомство детей с алгоритмом по уходу за растениями. Подбор художественной литературы про посаженные растения: поговорки, стихи, сказки, загадки</a:t>
            </a:r>
            <a:r>
              <a:rPr lang="ru-RU" sz="1200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sz="1200" b="1" dirty="0">
              <a:solidFill>
                <a:srgbClr val="00B050"/>
              </a:solidFill>
            </a:endParaRPr>
          </a:p>
          <a:p>
            <a:pPr algn="just"/>
            <a:r>
              <a:rPr lang="ru-RU" sz="1200" b="1" dirty="0"/>
              <a:t>2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200" b="1" dirty="0">
                <a:solidFill>
                  <a:srgbClr val="3006CC"/>
                </a:solidFill>
              </a:rPr>
              <a:t> Наблюдение за ростом растений, проведение опытов, экспериментов. Результаты фиксируются в дневнике. Создание коллекции семян овощных культур, популярных в нашем регионе. Знакомство с художественной литературой, создание картотеки художественного слова, рассматривание иллюстраций, проведение бесед, игр</a:t>
            </a:r>
            <a:r>
              <a:rPr lang="ru-RU" sz="1200" b="1" dirty="0" smtClean="0">
                <a:solidFill>
                  <a:srgbClr val="3006CC"/>
                </a:solidFill>
              </a:rPr>
              <a:t>.</a:t>
            </a:r>
          </a:p>
          <a:p>
            <a:pPr algn="just"/>
            <a:endParaRPr lang="ru-RU" sz="1200" b="1" dirty="0">
              <a:solidFill>
                <a:srgbClr val="3006CC"/>
              </a:solidFill>
            </a:endParaRPr>
          </a:p>
          <a:p>
            <a:pPr algn="just"/>
            <a:r>
              <a:rPr lang="ru-RU" sz="1200" b="1" dirty="0"/>
              <a:t>3.</a:t>
            </a:r>
            <a:r>
              <a:rPr lang="ru-RU" sz="1200" b="1" dirty="0">
                <a:solidFill>
                  <a:srgbClr val="7030A0"/>
                </a:solidFill>
              </a:rPr>
              <a:t> Анализ и обобщение результатов, полученных в процессе исследовательской деятельности детей. Оформление выставки рисунков «От семени к ростку». Составление рассказов о том, как ухаживать за растениями</a:t>
            </a:r>
            <a:r>
              <a:rPr lang="ru-RU" sz="1200" b="1" dirty="0" smtClean="0">
                <a:solidFill>
                  <a:srgbClr val="7030A0"/>
                </a:solidFill>
              </a:rPr>
              <a:t>.  Такая </a:t>
            </a:r>
            <a:r>
              <a:rPr lang="ru-RU" sz="1200" b="1" dirty="0">
                <a:solidFill>
                  <a:srgbClr val="7030A0"/>
                </a:solidFill>
              </a:rPr>
              <a:t>работа, проводимая регулярно начиная с младших групп, обладает большими </a:t>
            </a:r>
            <a:r>
              <a:rPr lang="ru-RU" sz="1200" b="1" dirty="0" err="1">
                <a:solidFill>
                  <a:srgbClr val="7030A0"/>
                </a:solidFill>
              </a:rPr>
              <a:t>воспитательно</a:t>
            </a:r>
            <a:r>
              <a:rPr lang="ru-RU" sz="1200" b="1" dirty="0">
                <a:solidFill>
                  <a:srgbClr val="7030A0"/>
                </a:solidFill>
              </a:rPr>
              <a:t>-образовательными возможностями.</a:t>
            </a: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ма\Desktop\огород2\img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5" y="6165304"/>
            <a:ext cx="5273689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14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9" y="-7643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5" name="Прямоугольник 4"/>
          <p:cNvSpPr/>
          <p:nvPr/>
        </p:nvSpPr>
        <p:spPr>
          <a:xfrm>
            <a:off x="55124" y="4581128"/>
            <a:ext cx="520257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C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C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6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925"/>
            <a:ext cx="2088232" cy="17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19990">
            <a:off x="5766960" y="432734"/>
            <a:ext cx="2233365" cy="20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40942">
            <a:off x="395770" y="2342475"/>
            <a:ext cx="1341164" cy="12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ма\Desktop\огород2\img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7010"/>
            <a:ext cx="3628694" cy="36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19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PAPA</dc:creator>
  <cp:lastModifiedBy>папа</cp:lastModifiedBy>
  <cp:revision>48</cp:revision>
  <dcterms:created xsi:type="dcterms:W3CDTF">2014-03-15T16:42:21Z</dcterms:created>
  <dcterms:modified xsi:type="dcterms:W3CDTF">2016-02-01T18:30:41Z</dcterms:modified>
</cp:coreProperties>
</file>