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7E6033-BD66-43AA-8924-96FD8801EF67}" type="datetimeFigureOut">
              <a:rPr lang="ru-RU" smtClean="0"/>
              <a:t>05.02.2016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F247B7-E2F7-441B-BF51-E6E49E0073E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2636912"/>
            <a:ext cx="7344816" cy="30026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ИКТ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ОБРАЗОВАТЕЛЬНЫЙ ПРОЦЕСС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ДОШКОЛЬНОГО ОБРАЗОВАТЕЛЬНОГО УЧРЕЖДЕНИЯ              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сад № 4 «Сказка»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«Каждый   участник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образовательного процесса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сам решает идти в ногу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с будущим или вышагивать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пятками назад».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8555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1277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14" y="4149080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294155"/>
            <a:ext cx="2916324" cy="6865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1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19" y="3068960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b="6465"/>
          <a:stretch/>
        </p:blipFill>
        <p:spPr>
          <a:xfrm>
            <a:off x="251521" y="3861048"/>
            <a:ext cx="4464496" cy="278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1916832"/>
            <a:ext cx="3528392" cy="79208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Занятия с использованием ИКТ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9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0800000" flipH="1" flipV="1">
            <a:off x="395536" y="1726265"/>
            <a:ext cx="8280920" cy="49003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ТАКОЕ ИКТ ?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ИКТ – это два вида технологий: информационная и коммуникативная.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ИНФОРМАЦИОННАЯ ТЕХНОЛОГИЯ – комплекс методов, способов и средств, обеспечивающих хранение, обработку, передачу и отображение информации.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КОММУНИКАТИВНАЯ ТЕХНОЛОГИЯ – определенные методы, способы и средства взаимодействия человека с внешней средой.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ОСНОВНАЯ ЗАДАЧА соединить информационные и коммуникативные технологии и адаптировать человека к жизни в информационном обществе.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718" y="404664"/>
            <a:ext cx="871296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Информатизация общества – это глобальный социальный процесс, особенность которого в сборе, накоплении, обработке, хранении, передаче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использовании информации.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Приоритетное направление – информатизация сферы образования новыми информационными технологиями, ориентированных на реализацию психолого – педагогических целей обучения, воспитания.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7818" y="2554706"/>
            <a:ext cx="6912768" cy="5862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НАПРАВЛЕНИЯ ИНФОРМАТИЗАЦИИ ОБРАЗОВАНИЯ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1487" y="3573016"/>
            <a:ext cx="2404062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компьютеров в разных предметных областях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897184"/>
            <a:ext cx="2232248" cy="118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средства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37420" y="5463345"/>
            <a:ext cx="2030524" cy="118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современное программное обеспечение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4837" y="5465871"/>
            <a:ext cx="2143427" cy="1188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квалификация педагогов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232" y="3933056"/>
            <a:ext cx="2224996" cy="118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мультимедиа и интернет технологии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982404" y="4221154"/>
            <a:ext cx="461804" cy="43198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731127" y="4221154"/>
            <a:ext cx="511784" cy="48353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75" y="4826421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0710" y="4810546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83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836712"/>
            <a:ext cx="8280920" cy="5832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методической работе переход  к ИКТ технологиям обучения начинается с рационального объединения новых способов обучения с традиционными. 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ИКТ – это вспомогательный, образовательный и воспитательный ресурс. И поэтому методическая работа направлена на развязывание таких проблем, как: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соответствующего образовательно-методического обеспечения для использования информационно-исследовательских систем, мультимедийных, телекоммуникационных технологий.</a:t>
            </a:r>
          </a:p>
          <a:p>
            <a:pPr marL="285750" indent="-285750"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информационной культуры педагогических работников.</a:t>
            </a:r>
          </a:p>
          <a:p>
            <a:pPr marL="285750" indent="-285750"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Подготовка педагогов к практическому использованию ИКТ в своей профессиональной деятельности.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268760"/>
            <a:ext cx="8352928" cy="5040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 ПРОБЛЕМЫ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ИКТ расширяет возможности предъявление учебной информации, обучение становится захватывающим, что позволяет усилить мотивацию ребенка, активизирует познавательную деятельность детей и усиливает усвоение материала.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 ИКТ на занятиях позволяет перейти от объяснительно-иллюстрированного способа обучения к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деятельственному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при котором ребенок становится активным субъектом, а не пассивным объектом педагогического воздействия. Это способствует осознанному усвоению знаний дошкольниками.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творческой самореализации педагога.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1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548680"/>
            <a:ext cx="7488832" cy="6180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ВОЗМОЖНОСТИ ИСПОЛЬЗОВАНИЯ ИКТ В МДОУ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6040" y="1712517"/>
            <a:ext cx="2160000" cy="90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ИКТ в МДОУ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852" y="1676517"/>
            <a:ext cx="2160000" cy="93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средство интерактивного обучения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573016"/>
            <a:ext cx="2160000" cy="90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МДОУ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6056" y="3573016"/>
            <a:ext cx="2160000" cy="90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профессиональная деятельность воспитателя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3573016"/>
            <a:ext cx="2160240" cy="90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учебно-воспитательный процесс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229200"/>
            <a:ext cx="2160000" cy="108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средство взаимодействия с социумом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8680" y="5266067"/>
            <a:ext cx="2238552" cy="108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офисные программы, проектирование занятий с ИКТ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852" y="5280351"/>
            <a:ext cx="2160000" cy="108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средства сопровождения программы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22768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51720" y="2780928"/>
            <a:ext cx="4487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26040" y="2780928"/>
            <a:ext cx="3818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96056" y="2810183"/>
            <a:ext cx="216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47544" y="46531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91891" y="466499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2212" y="466499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3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772816"/>
            <a:ext cx="8424936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ИКТ В ПРАКТИКЕ РАБОТЫ ВОСПИТАТЕЛЕЙ МДОУ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140968"/>
            <a:ext cx="8568952" cy="3240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Подбор иллюстративного материала к занятиям, оформление стендов, группы, кабинетов.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Подбор дополнительного познавательного материала, знакомство со сценариями праздников, развлечений и других мероприятий.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Обмен опытом, знакомство с периодикой, наработками других педагогов России.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Оформление документации, отчетов.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презентаций 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078596"/>
            <a:ext cx="4824536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 ПРОЕКТА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24" y="3144057"/>
            <a:ext cx="2520000" cy="1512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Заседание творческой группы на тему «Внедрение ИКТ в образовательный процесс  МДОУ № 4 «Сказка».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9044" y="4797152"/>
            <a:ext cx="259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Методчас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тему: «Что такое мультимедийные презентации, их роль в образовательном процессе».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3664389"/>
            <a:ext cx="259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Методчасна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тему: «Что такое мультимедийные технологии и их роль в образовательном процессе».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809" y="2287069"/>
            <a:ext cx="2520000" cy="126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Анкетирование воспитателей на тему: «Компьютерная грамотность педагога».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1457534"/>
            <a:ext cx="2412000" cy="158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Круглый стол на тему: «Актуальность проблемы интеграции ИКТ в образовательный процесс МДОУ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5373216"/>
            <a:ext cx="4032168" cy="126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Круглый стол по результатам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работы.»Интеграция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информационно-коммуникативных технологий в образовательный процесс МДОУ».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63688" y="1767105"/>
            <a:ext cx="360040" cy="43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07137" y="1849310"/>
            <a:ext cx="1172835" cy="43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52755" y="2570051"/>
            <a:ext cx="503916" cy="43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060726" y="3975153"/>
            <a:ext cx="820083" cy="680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79972" y="3780490"/>
            <a:ext cx="432188" cy="233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31878" y="4797152"/>
            <a:ext cx="528154" cy="418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756387" y="5215268"/>
            <a:ext cx="503916" cy="43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059832" y="5463152"/>
            <a:ext cx="412479" cy="54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53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1250" r="5758"/>
          <a:stretch/>
        </p:blipFill>
        <p:spPr>
          <a:xfrm>
            <a:off x="323528" y="1196752"/>
            <a:ext cx="413718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33162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7" y="3933056"/>
            <a:ext cx="3559647" cy="266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45832" y="5267923"/>
            <a:ext cx="3096344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Семинары, заседания творческой группы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60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498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2016-02-02T08:18:29Z</dcterms:created>
  <dcterms:modified xsi:type="dcterms:W3CDTF">2016-02-05T07:33:25Z</dcterms:modified>
</cp:coreProperties>
</file>