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8684-699C-4EF3-8835-F757ABAA84E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CCEB-2D4F-4C15-8163-BB20F47897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cuments\фото\фото интегрированное занятие\DSC0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5"/>
            <a:ext cx="3714934" cy="2786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ocuments\фото\фото интегрированное занятие\DSC00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2796653" cy="3729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ocuments\фото\фото интегрированное занятие\DSC00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3" y="1428737"/>
            <a:ext cx="4191193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ocuments\фото\фото интегрированное занятие\DSC0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6"/>
            <a:ext cx="4204946" cy="3153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ocuments\фото\фото интегрированное занятие\DSC00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418" y="1474891"/>
            <a:ext cx="4320160" cy="323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Documents\фото\фото интегрированное занятие\DSC00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7"/>
            <a:ext cx="2571667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Documents\фото\фото интегрированное занятие\DSC0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044" y="1599897"/>
            <a:ext cx="3962971" cy="297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Documents\фото\фото интегрированное занятие\DSC00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70" y="1857365"/>
            <a:ext cx="3619666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ocuments\фото\фото интегрированное занятие\DSC0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160" y="1142985"/>
            <a:ext cx="283954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2016-02-01T15:25:37Z</dcterms:created>
  <dcterms:modified xsi:type="dcterms:W3CDTF">2016-02-01T15:36:24Z</dcterms:modified>
</cp:coreProperties>
</file>