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/>
      </p:stSnd>
    </p:sndAc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montessoriself.ru/wp-content/uploads/2015/01/dyatel.jpg" TargetMode="External"/><Relationship Id="rId7" Type="http://schemas.openxmlformats.org/officeDocument/2006/relationships/hyperlink" Target="http://montessoriself.ru/wp-content/uploads/2015/01/SHHUR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montessoriself.ru/wp-content/uploads/2015/01/snegir.jpg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40;&#1044;&#1048;&#1052;\Downloads\&#1075;&#1086;&#1083;&#1086;&#1089;&#1072;%20&#1087;&#1090;&#1080;&#1094;\Golosa-ptic-sova(supermuzlo.com)%20(1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40;&#1044;&#1048;&#1052;\Downloads\&#1075;&#1086;&#1083;&#1086;&#1089;&#1072;%20&#1087;&#1090;&#1080;&#1094;\Golosa-ptic-Snegir_-Pyrrhula-pyrrhula(supermuzlo.com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video" Target="file:///C:\Users\&#1042;&#1040;&#1044;&#1048;&#1052;\Music\&#1043;&#1086;&#1083;&#1086;&#1089;00004.3gp" TargetMode="External"/><Relationship Id="rId1" Type="http://schemas.openxmlformats.org/officeDocument/2006/relationships/video" Target="file:///C:\Users\&#1042;&#1040;&#1044;&#1048;&#1052;\Desktop\&#1043;&#1086;&#1083;&#1086;&#1089;00004.3gp" TargetMode="External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40;&#1044;&#1048;&#1052;\Downloads\&#1075;&#1086;&#1083;&#1086;&#1089;&#1072;%20&#1087;&#1090;&#1080;&#1094;\Golosa_ptic_-_Snegir__Pyrrhula_pyrrhula__muzofon.com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40;&#1044;&#1048;&#1052;\Downloads\&#1075;&#1086;&#1083;&#1086;&#1089;&#1072;%20&#1087;&#1090;&#1080;&#1094;\Golosa-ptic-Bol_shaya-gorlica-Streptopelia-orientalis(supermuzlo.com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40;&#1044;&#1048;&#1052;\Downloads\&#1075;&#1086;&#1083;&#1086;&#1089;&#1072;%20&#1087;&#1090;&#1080;&#1094;\Golosa_ptic_-_bol_shaya_sinica_muzofon.com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40;&#1044;&#1048;&#1052;\Downloads\&#1075;&#1086;&#1083;&#1086;&#1089;&#1072;%20&#1087;&#1090;&#1080;&#1094;\00bc677957bf%20(1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1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Зимующие птицы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ятел картинка для детей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4384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негирь картинка для детей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Щур картинка для детей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886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2971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Угадайте, что за птица,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Света яркого боится?</a:t>
            </a: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(Сова)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2860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?</a:t>
            </a:r>
            <a:endParaRPr lang="ru-RU" sz="15000" b="1" dirty="0"/>
          </a:p>
        </p:txBody>
      </p:sp>
      <p:pic>
        <p:nvPicPr>
          <p:cNvPr id="3" name="Рисунок 2" descr="http://forum.na-svyazi.ru/index.php?act=Attach&amp;type=post&amp;id=482403"/>
          <p:cNvPicPr/>
          <p:nvPr/>
        </p:nvPicPr>
        <p:blipFill>
          <a:blip r:embed="rId4" cstate="print"/>
          <a:srcRect r="24359"/>
          <a:stretch>
            <a:fillRect/>
          </a:stretch>
        </p:blipFill>
        <p:spPr bwMode="auto">
          <a:xfrm>
            <a:off x="3124200" y="304800"/>
            <a:ext cx="5715000" cy="617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olosa-ptic-sova(supermuzlo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зимний день среди ветвей Стол накрыт для всех гостей!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erver4.intermedia.ge/pictures/medium/375/375857.jpg?/pozitiuri-ganwyobisTvis.jpg"/>
          <p:cNvPicPr/>
          <p:nvPr/>
        </p:nvPicPr>
        <p:blipFill>
          <a:blip r:embed="rId4" cstate="print"/>
          <a:srcRect l="3509" t="25714" r="7018" b="5714"/>
          <a:stretch>
            <a:fillRect/>
          </a:stretch>
        </p:blipFill>
        <p:spPr bwMode="auto">
          <a:xfrm>
            <a:off x="152400" y="3962400"/>
            <a:ext cx="42672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otvet.imgsmail.ru/download/2799938_6fdf44aa1b30d3595a9cef274bbf781d_800.jpg"/>
          <p:cNvPicPr/>
          <p:nvPr/>
        </p:nvPicPr>
        <p:blipFill>
          <a:blip r:embed="rId5" cstate="print"/>
          <a:srcRect t="14815" b="11111"/>
          <a:stretch>
            <a:fillRect/>
          </a:stretch>
        </p:blipFill>
        <p:spPr bwMode="auto">
          <a:xfrm>
            <a:off x="762000" y="1905000"/>
            <a:ext cx="34290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2971800"/>
            <a:ext cx="167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?</a:t>
            </a:r>
            <a:endParaRPr lang="ru-RU" sz="15000" b="1" dirty="0"/>
          </a:p>
        </p:txBody>
      </p:sp>
      <p:pic>
        <p:nvPicPr>
          <p:cNvPr id="5" name="Рисунок 4" descr="http://img-fotki.yandex.ru/get/9116/32701203.746/0_b02fb_6f09954a_L"/>
          <p:cNvPicPr/>
          <p:nvPr/>
        </p:nvPicPr>
        <p:blipFill>
          <a:blip r:embed="rId6" cstate="print"/>
          <a:srcRect t="9756" r="5660" b="4878"/>
          <a:stretch>
            <a:fillRect/>
          </a:stretch>
        </p:blipFill>
        <p:spPr bwMode="auto">
          <a:xfrm>
            <a:off x="4191000" y="2286000"/>
            <a:ext cx="46482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olosa-ptic-Snegir_-Pyrrhula-pyrrhula(supermuzlo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олос00004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  <p:pic>
        <p:nvPicPr>
          <p:cNvPr id="7" name="Голос00004.3gp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  <p:pic>
        <p:nvPicPr>
          <p:cNvPr id="3" name="Рисунок 2" descr="http://img-fotki.yandex.ru/get/4121/110416849.4e/0_705c6_3a97f3b7_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правильные ответы!!!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3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s00.infourok.ru/images/doc/306/305785/img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 знакомых птиц!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457200"/>
            <a:ext cx="373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Этому пернатому не лень, в дереве жучков искать весь день!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(Дятел)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600200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?</a:t>
            </a:r>
            <a:endParaRPr lang="ru-RU" sz="15000" b="1" dirty="0"/>
          </a:p>
        </p:txBody>
      </p:sp>
      <p:pic>
        <p:nvPicPr>
          <p:cNvPr id="11" name="Рисунок 10" descr="http://1.bp.blogspot.com/-DRAyg9aGh7I/UWZrqJ5YlKI/AAAAAAAAANw/LbkhIR-Onck/s1600/%D0%B4%D1%8F%D1%82%D0%B5%D0%BB+%D0%BD%D0%B0+%D0%B1%D0%B5%D1%80%D0%B5%D0%B7%D0%B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0"/>
            <a:ext cx="4876800" cy="662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ятел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3581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Зимой </a:t>
            </a:r>
          </a:p>
          <a:p>
            <a:pPr lvl="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его видно прекрасно:</a:t>
            </a:r>
          </a:p>
          <a:p>
            <a:pPr lvl="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не спрячешь в снегу окрас ярко-красный (снегирь).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362200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?</a:t>
            </a:r>
            <a:endParaRPr lang="ru-RU" sz="15000" b="1" dirty="0"/>
          </a:p>
        </p:txBody>
      </p:sp>
      <p:pic>
        <p:nvPicPr>
          <p:cNvPr id="3" name="Рисунок 2" descr="http://cs421823.vk.me/v421823530/faf/2v96kdBhH9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990600"/>
            <a:ext cx="5410200" cy="48768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Golosa_ptic_-_Snegir__Pyrrhula_pyrrhula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1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2819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Птица мира и добра, обитатель города (голубь)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2057400"/>
            <a:ext cx="106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?</a:t>
            </a:r>
            <a:endParaRPr lang="ru-RU" sz="15000" b="1" dirty="0"/>
          </a:p>
        </p:txBody>
      </p:sp>
      <p:pic>
        <p:nvPicPr>
          <p:cNvPr id="16387" name="Picture 3" descr="http://animalphotos.ru/photo/22/223d03ba74864adb6835b3a07c2493fb.jpg"/>
          <p:cNvPicPr>
            <a:picLocks noChangeAspect="1" noChangeArrowheads="1"/>
          </p:cNvPicPr>
          <p:nvPr/>
        </p:nvPicPr>
        <p:blipFill>
          <a:blip r:embed="rId4" cstate="print"/>
          <a:srcRect r="35135"/>
          <a:stretch>
            <a:fillRect/>
          </a:stretch>
        </p:blipFill>
        <p:spPr bwMode="auto">
          <a:xfrm>
            <a:off x="3733800" y="381000"/>
            <a:ext cx="5029200" cy="58674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Golosa-ptic-Bol_shaya-gorlica-Streptopelia-orientalis(supermuzlo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05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2895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Живет </a:t>
            </a:r>
          </a:p>
          <a:p>
            <a:pPr lvl="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дупле девица – яркая птица. (Синица)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981200"/>
            <a:ext cx="106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?</a:t>
            </a:r>
            <a:endParaRPr lang="ru-RU" sz="15000" b="1" dirty="0"/>
          </a:p>
        </p:txBody>
      </p:sp>
      <p:pic>
        <p:nvPicPr>
          <p:cNvPr id="5" name="Рисунок 4" descr="http://s011.radikal.ru/i317/1101/7d/0ce03cb3c9c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143000"/>
            <a:ext cx="5867400" cy="5181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olosa_ptic_-_bol_shaya_sinic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3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3124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Где угодно корм найдет,</a:t>
            </a:r>
          </a:p>
          <a:p>
            <a:pPr lvl="0"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а если надо – украдет.</a:t>
            </a:r>
          </a:p>
          <a:p>
            <a:pPr lvl="0"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(Ворона)</a:t>
            </a:r>
          </a:p>
          <a:p>
            <a:pPr lvl="0"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676400"/>
            <a:ext cx="106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?</a:t>
            </a:r>
            <a:endParaRPr lang="ru-RU" sz="15000" b="1" dirty="0"/>
          </a:p>
        </p:txBody>
      </p:sp>
      <p:pic>
        <p:nvPicPr>
          <p:cNvPr id="6" name="Рисунок 5" descr="http://nifdugu.ru/uploads/posts/2012-01/1327860896_bc7cd4de11d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09600"/>
            <a:ext cx="5562600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на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3276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Маленький и робкий, живет вблизи людей. </a:t>
            </a:r>
          </a:p>
          <a:p>
            <a:pPr lvl="0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(Воробей)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22860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?</a:t>
            </a:r>
            <a:endParaRPr lang="ru-RU" sz="15000" b="1" dirty="0"/>
          </a:p>
        </p:txBody>
      </p:sp>
      <p:pic>
        <p:nvPicPr>
          <p:cNvPr id="7" name="Рисунок 6" descr="http://static2.keep4u.ru/2011/01/18/24724cf2d97590131efa795e34592cf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838200"/>
            <a:ext cx="60198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бей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312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Вертится, стрекочет,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Весь день хлопочет.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(Сорока)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362200"/>
            <a:ext cx="1295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/>
              <a:t>?</a:t>
            </a:r>
            <a:endParaRPr lang="ru-RU" sz="15000" b="1" dirty="0"/>
          </a:p>
        </p:txBody>
      </p:sp>
      <p:pic>
        <p:nvPicPr>
          <p:cNvPr id="6" name="Рисунок 5" descr="http://festival.1september.ru/articles/615265/presentation/43.JPG"/>
          <p:cNvPicPr/>
          <p:nvPr/>
        </p:nvPicPr>
        <p:blipFill>
          <a:blip r:embed="rId4" cstate="print"/>
          <a:srcRect l="2899" t="2993"/>
          <a:stretch>
            <a:fillRect/>
          </a:stretch>
        </p:blipFill>
        <p:spPr bwMode="auto">
          <a:xfrm>
            <a:off x="3429000" y="228600"/>
            <a:ext cx="5486400" cy="6310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0bc677957bf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122</Words>
  <Application>Microsoft Office PowerPoint</Application>
  <PresentationFormat>Экран (4:3)</PresentationFormat>
  <Paragraphs>39</Paragraphs>
  <Slides>12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7</cp:revision>
  <dcterms:created xsi:type="dcterms:W3CDTF">2016-01-29T18:59:35Z</dcterms:created>
  <dcterms:modified xsi:type="dcterms:W3CDTF">2016-02-03T16:02:46Z</dcterms:modified>
</cp:coreProperties>
</file>