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DE71E7-7609-475F-9BDE-8009785A02A1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0509730-421D-4024-B3C6-69DC894156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ru-RU" sz="2400" b="1" i="0" u="none" strike="noStrike" kern="10" cap="none" spc="0" normalizeH="0" baseline="0" noProof="0" dirty="0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Муниципальное бюджетное</a:t>
            </a:r>
            <a:br>
              <a:rPr kumimoji="0" lang="ru-RU" sz="2400" b="1" i="0" u="none" strike="noStrike" kern="10" cap="none" spc="0" normalizeH="0" baseline="0" noProof="0" dirty="0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2400" b="1" i="0" u="none" strike="noStrike" kern="10" cap="none" spc="0" normalizeH="0" baseline="0" noProof="0" dirty="0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дошкольное образовательное учреждение </a:t>
            </a:r>
            <a:br>
              <a:rPr kumimoji="0" lang="ru-RU" sz="2400" b="1" i="0" u="none" strike="noStrike" kern="10" cap="none" spc="0" normalizeH="0" baseline="0" noProof="0" dirty="0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2400" b="1" i="0" u="none" strike="noStrike" kern="10" cap="none" spc="0" normalizeH="0" baseline="0" noProof="0" dirty="0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 комбинированного вида детский сад «</a:t>
            </a:r>
            <a:r>
              <a:rPr kumimoji="0" lang="ru-RU" sz="2400" b="1" i="0" u="none" strike="noStrike" kern="10" cap="none" spc="0" normalizeH="0" baseline="0" noProof="0" dirty="0" err="1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Сайзанак</a:t>
            </a:r>
            <a:r>
              <a:rPr kumimoji="0" lang="ru-RU" sz="2400" b="1" i="0" u="none" strike="noStrike" kern="10" cap="none" spc="0" normalizeH="0" baseline="0" noProof="0" dirty="0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»</a:t>
            </a:r>
            <a:r>
              <a:rPr kumimoji="0" lang="ru-RU" sz="2400" b="1" i="0" u="none" strike="noStrike" kern="10" cap="none" spc="0" normalizeH="0" noProof="0" dirty="0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с. </a:t>
            </a:r>
            <a:r>
              <a:rPr kumimoji="0" lang="ru-RU" sz="2400" b="1" i="0" u="none" strike="noStrike" kern="10" cap="none" spc="0" normalizeH="0" noProof="0" dirty="0" err="1" smtClean="0">
                <a:ln w="9525">
                  <a:solidFill>
                    <a:srgbClr val="CC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Хайыраканский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6"/>
            <a:ext cx="7272808" cy="2232247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3600" b="1" kern="18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Семинар </a:t>
            </a:r>
          </a:p>
          <a:p>
            <a:pPr marL="0" indent="0" algn="ctr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3900" b="1" kern="1800" dirty="0" smtClean="0">
                <a:solidFill>
                  <a:srgbClr val="FD9A00"/>
                </a:solidFill>
                <a:effectLst/>
                <a:latin typeface="Arial"/>
                <a:ea typeface="Times New Roman"/>
                <a:cs typeface="Times New Roman"/>
              </a:rPr>
              <a:t>«Обучение детей дошкольного возраста пересказу».</a:t>
            </a:r>
            <a:endParaRPr lang="ru-RU" sz="3500" b="1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5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239000" cy="3456384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Язык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произведений должен быть образцовый, с доступным детям словарём, короткими, чёткими фразами без сложных грамматических форм.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Тексты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подбирают доступные для детей по содержанию, близкие их опыту, чтобы при пересказе они могли отразить личное отношение к данному событию. В произведениях должны быть знакомые детям персонажи с ярко выраженными чертами характера, мотивы поступков действующих лиц должны быть понятны.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Нужно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</a:rPr>
              <a:t>подбирать сюжеты с чёткой композицией, с хорошо выраженной последовательностью действий. Обязательное требование к языку произведения – выразительность, наличие богатых и точных определений, свежесть языка; желательно также включение несложных форм прямой речи, что способствует формированию выразительности речи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детей.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4191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239000" cy="4846320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Целесообразно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пересказа использовать несколько жанров: рассказ и описание, народную и авторскую сказку. Сказки следует выбирать разные: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текст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народной сказки должен быть неторопливым;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в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бытовой сказке и в сказках о животных язык разговорный с присущими разговору интонациями. Нередко почти всегда сказка строится на диалоге, на прямой речи персонажей, что позволяет ограниченными средствами наиболее полно раскрыть их характеры;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в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волшебной сказке романтическая приподнятость событий, таинственность требует и соответствующих интонаций. Требует внимания рассказчика, структурные элементы самой сказки и присказки. Цель присказки – собрать внимание слушателей. После присказки обязательна пауза, иначе дети примут присказку за начало сказки, им трудно будет вникнуть в суть событий, о которых начал читать рассказчик.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0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239000" cy="4536504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Очень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важно обращать внимание на грамматическую структуру выбираемого для пересказа произведения. Детям дошкольного возраста еще недоступны сложные и длинные предложения, причастные и деепричастные обороты, вводные предложения, сложные метафоры. Они не осознают, что основное внимание надо уделять не подбору особых грамматических конструкций, а грамматически правильной речи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72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Таким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образом, для пересказа пригодны рассказы в прозе, доступные дошкольнику по содержанию, языку и грамматической структуре.</a:t>
            </a:r>
            <a:endParaRPr lang="ru-RU" sz="72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Требования </a:t>
            </a:r>
            <a:r>
              <a:rPr lang="ru-RU" sz="7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качеству пересказа:</a:t>
            </a:r>
            <a:endParaRPr lang="ru-RU" sz="7200" b="1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осмысленность, то есть полное понимание текста;</a:t>
            </a:r>
            <a:endParaRPr lang="ru-RU" sz="72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полнота передачи произведения, то есть отсутствие существенных, нарушающих логику изложения, пропусков;</a:t>
            </a:r>
            <a:endParaRPr lang="ru-RU" sz="72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последовательность;</a:t>
            </a:r>
            <a:endParaRPr lang="ru-RU" sz="72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использование словаря и оборотов авторского текста, удачная замена отдельных слов синонимами;</a:t>
            </a:r>
            <a:endParaRPr lang="ru-RU" sz="72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правильный ритм, отсутствие длительных пауз;</a:t>
            </a:r>
            <a:endParaRPr lang="ru-RU" sz="72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интонационная выразительность речи, отчетливость произношения.</a:t>
            </a:r>
            <a:endParaRPr lang="ru-RU" sz="72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9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239000" cy="4846320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Пересказ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это сложная деятельность, в которой активно участвует мышление ребенка, его память, воображение, при этом совершенствуется структура речи, произношение, усваиваются нормы построения предложения и целого текста. Этот вид работы занимает одно из ведущих мест в системе формирования связной речи, что подчеркивается многими исследователями в дошкольной педагогике.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8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239000" cy="4846320"/>
          </a:xfrm>
        </p:spPr>
        <p:txBody>
          <a:bodyPr/>
          <a:lstStyle/>
          <a:p>
            <a:pPr lvl="0" indent="0" algn="just">
              <a:lnSpc>
                <a:spcPct val="115000"/>
              </a:lnSpc>
              <a:buClr>
                <a:srgbClr val="B13F9A"/>
              </a:buClr>
              <a:buNone/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          В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настоящее время вместе с общепринятыми приемами вполне обосновано использование оригинальных, творческих методик, эффективность которых очевидна. Одной из таких методик является  использование приемов мнемотехники, представленное в виде картинно-графического плана.</a:t>
            </a:r>
            <a:endParaRPr lang="ru-RU" sz="15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B13F9A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       Мнемотехника – это система методов и приёмов, обеспечивающих успешное освоение детьми знаний об особенностях объектов природы, об окружающем мире, эффективное запоминание структуры рассказа, сохранение и воспроизведение информации, и конечно развитие речи.</a:t>
            </a:r>
            <a:r>
              <a:rPr lang="ru-RU" sz="1500" dirty="0">
                <a:latin typeface="Times New Roman"/>
                <a:ea typeface="Times New Roman"/>
                <a:cs typeface="Times New Roman"/>
              </a:rPr>
              <a:t>             </a:t>
            </a:r>
          </a:p>
          <a:p>
            <a:pPr marL="342900" lvl="0" indent="-342900" algn="just">
              <a:lnSpc>
                <a:spcPct val="115000"/>
              </a:lnSpc>
              <a:buClr>
                <a:srgbClr val="B13F9A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500" dirty="0"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Приёмы мнемотехники облегчают овладение связной монологической речью, т.к. использование символов, пиктограмм, заместителей, схем облегчает запоминание и увеличивает объём памяти и в целом развивает речемыслительную деятельность детей.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16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Мнемотехника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переводе с греческого – «искусство запоминания». Мнемотехника – это система методов и приемов, обеспечивающих успешное освоение детьми знаний об особенностях объектов природы, об окружающем мире, эффективное запоминание структуры рассказа, сохранение и воспроизведение информации, и конечно развитие речи.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Мнемотехнику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дошкольной педагогике называют по-разному: Воробьева В.К. называет эту методику сенсорно-графическими схемами, Ткаченко Татьяна Александровна – предметно-схематическими моделями, Глухов В.П. – блоками-квадратами,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Большева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Т.В. – коллажем,        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Ефименкова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Л. Н – схемой составления рассказа.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Мнемотехника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это система различных приемов усвоения материалов (техника запоминания).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50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02" y="454888"/>
            <a:ext cx="7239000" cy="5998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Формы мнемотехники:</a:t>
            </a:r>
          </a:p>
          <a:p>
            <a:pPr marL="0" indent="0">
              <a:buNone/>
            </a:pP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FontTx/>
              <a:buChar char="-"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мнемоквадрат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мнемодорожка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мнемотаблица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>
              <a:buFontTx/>
              <a:buChar char="-"/>
            </a:pPr>
            <a:endParaRPr lang="ru-RU" dirty="0" smtClean="0"/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/>
              <a:t>-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коллаж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615620" y="1052736"/>
            <a:ext cx="301541" cy="561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626180" y="2132856"/>
            <a:ext cx="290982" cy="606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615621" y="3501008"/>
            <a:ext cx="36680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664558" y="4797152"/>
            <a:ext cx="354023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87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239000" cy="4846320"/>
          </a:xfrm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Особое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место в работе с детьми занимает дидактический материал в форме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схем-моделей, что заметно облегчает детям овладение связной речью; кроме того, наличие зрительного плана-схемы делает рассказы (сказки) четкими, связными и последовательными.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это схема, в которую заложена определенная информация.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Содержание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мнемотаблицы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это графическое или частично графическое изображение персонажей сказки, явлений природы, некоторых действий и др. путем выделения главных смысловых звеньев сюжета рассказа. Главное – нужно изобразить так, чтобы нарисованное было понятно детям.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Так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наглядный материал у дошкольников усваивается лучше, использование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занятиях по развитию связной монологической речи, позволяет детям эффективнее воспринимать и перерабатывать зрительную информацию, сохранять и воспроизводить её.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582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239000" cy="4846320"/>
          </a:xfrm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Особенность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этого приема – применение не изображения предметов, а символов. Данный  прием  значительно облегчает детям поиск и запоминание слов. Символы максимально приближены к речевому материалу, например, для обозначения домашних птиц и животных используется дом, а для обозначения диких (лесных) животных и птиц – ёлка.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Мнемотаблицы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-схемы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служат дидактическим материалом в работе по развитию связной монологической речи для: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пересказывания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текстов;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составления описательных рассказов;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обогащения словарного запаса.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Размер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может быть различным, он  зависит от возраста детей, от уровня их развития.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Для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изготовления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 требуются художественные способности: любой педагог в состоянии нарисовать подобные символические изображения предметов и объектов.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750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239000" cy="4846320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детей младшего дошкольного возраста необходимо давать цветные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мнемотаблицы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так как у детей остаются в памяти отдельные образы: елочка – зеленая, ягодка – красная. Позже – усложнять или заменять другой заставкой – изобразить персонажа в графическом виде. Например: лиса – состоит из оранжевых геометрических фигур (треугольника и круга), медведь – большой коричневый круг и т. д.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Но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изначально детям трудно уловить обучающую информацию сразу через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мнемотаблицу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 Поэтому,  как  и любая работа, мнемотехника строится от простого к сложному. Необходимо начинать работу с простейших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мнемоквадратов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последовательно переходить к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мнемодорожкам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и позже – к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мнемотаблицам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ru-RU" sz="80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Мнемодорожка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тоже несет в себе обучающую информацию, но в небольшом количестве, что очень важно на первых этапах обучения ребенка. Работать с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мемодорожками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можно, используя прием наложения и приложения, исключая на первых порах метод частичной или полной графической зарисовки. Поняв работу с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мнемодорожкой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дети легко осваивают обучающие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мнемотаблицы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8000" dirty="0">
              <a:latin typeface="Calibri"/>
              <a:ea typeface="Times New Roman"/>
              <a:cs typeface="Times New Roman"/>
            </a:endParaRP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66964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7239000" cy="484632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Дошкольный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возраст наиболее благоприятен для закладывания основ грамотной, чёткой, красивой речи, что является важным условием умственного развития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ребёнка.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2800" dirty="0" smtClean="0">
                <a:solidFill>
                  <a:srgbClr val="55555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Проблема развития устной речи дошкольников приобретает все большее общественное значение, так как речь является убедительным показателем духовной культуры личности. На наш взгляд, недооцененным резервом методики в аспекте формирования речевых умений дошкольников  является пересказ.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Пересказ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определяется как вид работы по развитию связной монологической речи, в основе которого лежит воспроизведение содержания высказывания, создание текста на основе данного (исходного).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spcBef>
                <a:spcPts val="1125"/>
              </a:spcBef>
              <a:spcAft>
                <a:spcPts val="1125"/>
              </a:spcAft>
              <a:buClr>
                <a:srgbClr val="B13F9A"/>
              </a:buCl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6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7239000" cy="5184576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Коллаж – это лист картона (плотная бумага или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фланелеграф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), на который наклеиваются или накладываются (рисуются) различные картинки, буквы, геометрические фигуры, цифры. Кажущийся беспорядок наложенных на картон картинок и составляет суть коллажа. Коллаж – это учебное пособие. Главная задача коллажа – соединить, т.е. связать все картинки, буквы, цифры, геометрические фигуры между собой. Таким образом, происходит отработка сюжетного метода запоминания.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Последовательность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работы с </a:t>
            </a:r>
            <a:r>
              <a:rPr lang="ru-RU" sz="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мнемотаблицами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000" b="1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 рассматривание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таблицы;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 перекодирование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информации, преобразование предложенного материала из символов в образы;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пересказ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или заучивание текста.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09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Таким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образом, использование мнемотехники в процессе обучения дошкольников разнообразным знаниям и умениям имеет огромное значение для их умственного и речевого развития. Приемы мнемотехники служат средством упорядочивания, систематизации имеющегося у ребёнка опыта. Самостоятельное составление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мнемотаблиц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свидетельствует о степени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сформированности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внутренних, идеальных форм познания, представляющих собой ядро умственных и речевых способностей. По мнению психологов и педагогов, использование предметных, предметно-схематических и графических моделей, выступающих как средство мнемотехники, облегчает процесс освоения связной речи. Модели, передавая строение рассказа, его последовательность, служат своеобразным наглядным планом для создания монологов (пересказов), поэтому они успешно могут использоваться в практике.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92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239000" cy="4846320"/>
          </a:xfrm>
        </p:spPr>
        <p:txBody>
          <a:bodyPr>
            <a:normAutofit fontScale="92500"/>
          </a:bodyPr>
          <a:lstStyle/>
          <a:p>
            <a:pPr marL="0" lvl="0" indent="0" algn="just">
              <a:buClr>
                <a:srgbClr val="B13F9A"/>
              </a:buClr>
              <a:buNone/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Пересказ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, как вид связной монологической речи – осмысленное, творческое воспроизведение литературного текста в устной речи. Это – сложная деятельность, в которой активно участвуют мышление ребенка, его память и воображение. Для овладения пересказом необходим ряд умений, которым детей обучают специально: прослушивать произведения, понять его основное содержание, запомнить последовательность изложения, речевые обороты авторского текста, осмысленно и связно передавать текст. Очевидно, что качество детских пересказов зависит от эффективности других видов работы по развитию речи. Это вид работы ребенка, средство развития речи на основе образца. Состоит в передаче ребенком содержания прослушанного текста, в усвоении его логики, композиции, средств языка лексики, синтаксиса, образных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средств. </a:t>
            </a:r>
            <a:endParaRPr lang="ru-RU" sz="2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18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9946" y="404664"/>
            <a:ext cx="7056784" cy="5535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Пересказ художественных произведений положительно влияет на связность детской речи. Дети следуют образцу литературной речи, подражают ему. Тексты содержат образные описания, которые вызывают интерес детей, формируют умение описывать предметы и явления, совершенствуют все стороны речи, обостряют интерес к языку.</a:t>
            </a:r>
            <a:endParaRPr lang="ru-RU" sz="1400" dirty="0" smtClean="0">
              <a:effectLst/>
              <a:latin typeface="Calibri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Подлинно художественные произведения развивают у ребенка эстетическое восприятие и чувства. Чрезвычайно важно в этом отношении эмоциональное, выразительное исполнение произведения воспитателем. Пересказы способствуют развитию навыков выразительной речи у детей.</a:t>
            </a:r>
            <a:endParaRPr lang="ru-RU" sz="1400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    На занятиях по пересказу дети приобщаются к подлинно художественной речи, запоминают эмоциональные, образные слова и словосочетания, учатся владеть живым родным языком. Высокая художественность произведений, предлагаемых для пересказа, цельность формы композиции и языка учат ребенка четко и последовательно строить рассказ, не увлекаясь деталями и не упуская главного, т.е. развивают его речевые умения.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0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7239000" cy="61206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Виды  пересказа:</a:t>
            </a:r>
          </a:p>
          <a:p>
            <a:pPr marL="0" indent="0">
              <a:buNone/>
            </a:pPr>
            <a:endParaRPr lang="ru-RU" dirty="0" smtClean="0"/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1.Подробный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или близкий к тексту;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/>
              <a:t>2. </a:t>
            </a:r>
            <a:r>
              <a:rPr lang="ru-RU" sz="2800" dirty="0">
                <a:solidFill>
                  <a:srgbClr val="000000"/>
                </a:solidFill>
                <a:latin typeface="Times New Roman"/>
                <a:cs typeface="Times New Roman"/>
              </a:rPr>
              <a:t>К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раткий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или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сжатый;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/>
              <a:t>3.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ыборочный;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/>
              <a:t>4.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перестройкой текста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С творческими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дополнениями.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52458" y="1011311"/>
            <a:ext cx="299462" cy="456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552457" y="1945593"/>
            <a:ext cx="354325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542455" y="2896366"/>
            <a:ext cx="364327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552458" y="3742148"/>
            <a:ext cx="354325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552458" y="4949531"/>
            <a:ext cx="382045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Подробный пересказ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вид устного пересказа прочитанного художественного, публицистического или научного текста, в котором не стоит задача сокращения, выборки, творческой перестройки; задача подробного пересказа – не только передать образец по содержанию, но и сохранить, по возможности, композицию, логику текста, синтаксис, лексику образца.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Краткий пересказ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вид пересказа, предполагающий передачу лишь основного, конспективного содержания излагаемого текста, лишенного деталей, подробностей. Степень сжатия требует умения отобрать в исходном тексте лишь существенное, основное содержание, обобщить его, найти обобщающие языковые средства и построить новый, собственный, сжатый текст.</a:t>
            </a:r>
            <a:endParaRPr lang="ru-RU" sz="20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77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239000" cy="4846320"/>
          </a:xfrm>
        </p:spPr>
        <p:txBody>
          <a:bodyPr>
            <a:normAutofit fontScale="775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Творческий пересказ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вид устного пересказа, характеризующийся изменениями и дополнениями в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тексте.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детском саду используется, главным образом,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пересказ, близкий к тексту.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Он легче других, и является средством закрепления в памяти содержания прочитанного, усвоение логики и структуры образца, его языка. Например, пересказ с перестройкой текста, от лица разных героев, в силу своей сложности, проводится только в подготовительной к школе группе.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пересказе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творческими дополнениями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старшие дети придумывают отдельные эпизоды, начало, концовку произведения.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1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239000" cy="484632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Дошкольники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хорошо пересказывают литературное произведение, если рассказ их захватывает, вызывает сильные переживания, становится им близким, даже если содержание и не относится к их непосредственному опыту. Следовательно, для пересказа лучше подбирать тексты, связанные с привычными для детей ситуациями, или такие, которые могут активизировать их воображение и повлиять на чувства. При этом работа воображения должна опираться на имеющиеся у дошкольников представления и простейшие понятия.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Чтобы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обучение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пересказыванию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было плодотворным, нужно правильно отобрать тексты для пересказов. Пересказ не самоцель, а средство речевого развития дошкольников.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5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7239000" cy="48463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Требования к литературному тексту для пересказа: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340768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полноценное и доступное содержание;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разнообразие жанров;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четкая композиция;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простой, но богатый язык;</a:t>
            </a: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небольшой размер.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Каждое произведение должно учить чему-то полезному, развивать в детях нужное нашему обществу черты личности, доброту, отзывчивость, трудолюбие, толерантность, любовь к родине, природе, людям и животным, уважение к старшим, желание быть полезным обществу.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35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160</TotalTime>
  <Words>1723</Words>
  <Application>Microsoft Office PowerPoint</Application>
  <PresentationFormat>Экран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Муниципальное бюджетное дошкольное образовательное учреждение        комбинированного вида детский сад «Сайзанак» с. Хайыраканский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      комбинированного вида детский сад «Сайзанак» с. Хайыраканский</dc:title>
  <dc:creator>123</dc:creator>
  <cp:lastModifiedBy>123</cp:lastModifiedBy>
  <cp:revision>12</cp:revision>
  <dcterms:created xsi:type="dcterms:W3CDTF">2015-04-27T10:30:14Z</dcterms:created>
  <dcterms:modified xsi:type="dcterms:W3CDTF">2015-04-27T13:10:53Z</dcterms:modified>
</cp:coreProperties>
</file>