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61" r:id="rId2"/>
    <p:sldId id="256" r:id="rId3"/>
    <p:sldId id="274" r:id="rId4"/>
    <p:sldId id="275" r:id="rId5"/>
    <p:sldId id="276" r:id="rId6"/>
    <p:sldId id="277" r:id="rId7"/>
    <p:sldId id="257" r:id="rId8"/>
    <p:sldId id="258" r:id="rId9"/>
    <p:sldId id="259" r:id="rId10"/>
    <p:sldId id="260" r:id="rId11"/>
    <p:sldId id="262" r:id="rId12"/>
    <p:sldId id="263" r:id="rId13"/>
    <p:sldId id="266" r:id="rId14"/>
    <p:sldId id="267" r:id="rId15"/>
    <p:sldId id="268" r:id="rId16"/>
    <p:sldId id="269" r:id="rId17"/>
    <p:sldId id="278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сказки</c:v>
                </c:pt>
                <c:pt idx="1">
                  <c:v>потешки</c:v>
                </c:pt>
                <c:pt idx="2">
                  <c:v>поговорки</c:v>
                </c:pt>
                <c:pt idx="3">
                  <c:v>стихотворения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25</c:v>
                </c:pt>
                <c:pt idx="2">
                  <c:v>3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сказки</c:v>
                </c:pt>
                <c:pt idx="1">
                  <c:v>потешки</c:v>
                </c:pt>
                <c:pt idx="2">
                  <c:v>поговорки</c:v>
                </c:pt>
                <c:pt idx="3">
                  <c:v>стихотворения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сказки</c:v>
                </c:pt>
                <c:pt idx="1">
                  <c:v>потешки</c:v>
                </c:pt>
                <c:pt idx="2">
                  <c:v>поговорки</c:v>
                </c:pt>
                <c:pt idx="3">
                  <c:v>стихотворения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85138048"/>
        <c:axId val="125243392"/>
        <c:axId val="0"/>
      </c:bar3DChart>
      <c:catAx>
        <c:axId val="85138048"/>
        <c:scaling>
          <c:orientation val="minMax"/>
        </c:scaling>
        <c:axPos val="b"/>
        <c:tickLblPos val="nextTo"/>
        <c:crossAx val="125243392"/>
        <c:crosses val="autoZero"/>
        <c:auto val="1"/>
        <c:lblAlgn val="ctr"/>
        <c:lblOffset val="100"/>
      </c:catAx>
      <c:valAx>
        <c:axId val="125243392"/>
        <c:scaling>
          <c:orientation val="minMax"/>
        </c:scaling>
        <c:axPos val="l"/>
        <c:majorGridlines/>
        <c:numFmt formatCode="General" sourceLinked="1"/>
        <c:tickLblPos val="nextTo"/>
        <c:crossAx val="85138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B7883-1F0F-4854-804B-2AA1EB0CAA3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705F6-CCDD-4149-AC1D-44C3C58928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705F6-CCDD-4149-AC1D-44C3C58928A5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571612"/>
            <a:ext cx="77827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475C7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«Подарите детям сказку»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75C7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по ознакомлению детей 2 младшей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75C7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с художественной литературой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работы с родителями: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Консультирование родителей по текущим вопросам.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Совместные мероприятия и открытые просмотры занятий, представлений.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Совместное изготовление игрушек и пособий по организации предметно-развивающей среды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Ресурсное обеспечение проекта.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Методическая литература: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04384"/>
          <a:ext cx="8429684" cy="5082136"/>
        </p:xfrm>
        <a:graphic>
          <a:graphicData uri="http://schemas.openxmlformats.org/drawingml/2006/table">
            <a:tbl>
              <a:tblPr/>
              <a:tblGrid>
                <a:gridCol w="4214842"/>
                <a:gridCol w="4214842"/>
              </a:tblGrid>
              <a:tr h="286241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Методическая литература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литература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95895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«Воспитание и обучение во 2 младшей группе детского сада» М.Б. Зацепина;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«Ознакомление детей с художественной литературой»;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«Развитие речи детей» В.В. Гербова;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«Приобщение детей к художественной литературе» В.В. Гербова;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Книга для чтения в детском саду и дома 2-4 года, (Хрестоматия);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«Народное искусство в воспитании детей» Т.С. Комарова;»Радость творчества» О.А. Соломенникова;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«Народные праздники в детском саду» М.Б. Зацепина;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«Театральная деятельность в детском саду с детьми 4-5 лет» А.В. </a:t>
                      </a:r>
                      <a:r>
                        <a:rPr lang="ru-RU" sz="16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Щёткин</a:t>
                      </a: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«Организация театральной деятельности» Н.Б </a:t>
                      </a:r>
                      <a:r>
                        <a:rPr lang="ru-RU" sz="16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Улащенко</a:t>
                      </a: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«Среда развития дошкольника: сущность и структура» В.К. </a:t>
                      </a:r>
                      <a:r>
                        <a:rPr lang="ru-RU" sz="16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Шалаева</a:t>
                      </a: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Н.В. Смирнова;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«Праздники в детском саду» С.Н. Захарова;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Журналы «Дошкольное воспитание», «Ребёнок в детском саду»;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</a:t>
                      </a:r>
                      <a:r>
                        <a:rPr lang="ru-RU" sz="16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Бударина</a:t>
                      </a: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О.А. </a:t>
                      </a:r>
                      <a:r>
                        <a:rPr lang="ru-RU" sz="16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Макреева</a:t>
                      </a: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«Знакомство детей с русским народным творчеством», «Детство – пресс» 2010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Е.А. Антипина «Театрализованные представления в детском саду» «Сфера», Москва, 2010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5" y="601374"/>
          <a:ext cx="8358248" cy="5807652"/>
        </p:xfrm>
        <a:graphic>
          <a:graphicData uri="http://schemas.openxmlformats.org/drawingml/2006/table">
            <a:tbl>
              <a:tblPr/>
              <a:tblGrid>
                <a:gridCol w="4179124"/>
                <a:gridCol w="4179124"/>
              </a:tblGrid>
              <a:tr h="1636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Предметно-пространственная среда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638" marR="13638" marT="13638" marB="1363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Музыкальные инструменты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638" marR="13638" marT="13638" marB="1363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03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Платковый театр;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театр бибабо;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Плоскостной настольный театр;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театр;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Плакаты с сюжетами сказок;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Уголок художественной литературы;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Уголок художественного творчества;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детских работ;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Картинки с изображением пейзажа русской природы;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Ширма;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Фланелеграф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Маски;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Костюмерная с зеркалом;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Уголок 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ряжения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638" marR="13638" marT="13638" marB="1363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Детский аккордеон, бубен, деревянные ложки, колокольчики, деревянный металлофон,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детские балалайки, шумовые инструменты.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638" marR="13638" marT="13638" marB="1363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Методическое сопровождение проекта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программы работы.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Конспекты занятий, бесед, праздников, развлечений (в приложении)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Консультативный материал для родителей (в приложении)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Подборка произведений русского фольклора и сказки: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8215370" cy="6256224"/>
        </p:xfrm>
        <a:graphic>
          <a:graphicData uri="http://schemas.openxmlformats.org/drawingml/2006/table">
            <a:tbl>
              <a:tblPr/>
              <a:tblGrid>
                <a:gridCol w="4107685"/>
                <a:gridCol w="4107685"/>
              </a:tblGrid>
              <a:tr h="336101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Фольклорные произведения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73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«Колобок», «Волк и козлята», «Кот, петух и лиса», «Рукавичка», «Гуси-лебеди», «Снегурочка», «Лиса и заяц»,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Бычок-чёрный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бочок-белые копытца», «У страха глаза велики», «Теремок»,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Бычок-смоляной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бочок»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«Пальчик-пальчик», «Заинька, попляши», «Ночь пришла», «Сорока-сорока», «Еду к бабе, еду к деду»,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Тили-бом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«Как у нашего кота», «Сидит белка на тележке», «Ай, 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качи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качи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качи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«Жили у бабуси»,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Чики-чики-чикалочки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Кисонька-мурысонька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«Заря-заряница», «Травка-муравка», «На улице три курицы»,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Тень-тень-потетень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Курочка-рябушечка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«Дождик-дождик, пуще», «Божья коровка», «Радуга-радуга».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669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 не предусмотренные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программой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28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«Лисичка-сестричка и серый волк»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«Мужик, медведь и лиса», «Колобок»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«Баба-Яга», «Василиса Прекрасная», «Соломинка, уголёк и боб»,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Терешечка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«Медведь, собака и кошка», «Лиса, заяц и петух»,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Кащей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Бессмертный»,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Жихарка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</a:t>
                      </a:r>
                      <a:r>
                        <a:rPr lang="ru-RU" sz="1400" dirty="0" err="1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Заюшкина</a:t>
                      </a:r>
                      <a:r>
                        <a:rPr lang="ru-RU" sz="14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избушка»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33" marR="16933" marT="16933" marB="16933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Ожидаемые результаты: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Использование русских сказок и фольклорных произведений в активной речи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предметной среды, способствующей приобщению детей к русской сказке и фольклорным произведениям.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познавательного интереса у детей, расширение представлений о русском народном творчестве.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Готовность воспринимать произведения устного народного творчества, эмоционально откликаться на выраженные в них чувства и настроения.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Вовлечение каждого ребёнка в творческую деятельность.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1316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над проектом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 этап: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Постановка проблемной ситуации;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цели и задач проекта;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времени и участников проекта;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Подготовка ресурсного и методического обеспечения;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форм работы с детьми и родителями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303F50"/>
                </a:solidFill>
                <a:latin typeface="Times New Roman" pitchFamily="18" charset="0"/>
                <a:cs typeface="Times New Roman" pitchFamily="18" charset="0"/>
              </a:rPr>
              <a:t> Начальная диагностика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этап.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намеченной программе.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проекта.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итогов работы.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98072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 познавательных  представлений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реализации проекта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85794"/>
          <a:ext cx="8501122" cy="5197220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214446"/>
                <a:gridCol w="1428760"/>
                <a:gridCol w="1214446"/>
                <a:gridCol w="1214446"/>
                <a:gridCol w="1214446"/>
              </a:tblGrid>
              <a:tr h="91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64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 для чтения и заучивания наизусть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Изобразительная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 просмотры сказок, беседы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Экскурсии, выставки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Итог: театральные постановки, праздники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1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«Пальчик-пальчик», «Заинька попляши»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«Курочка-Ряба», «Репка», «Кот, петух и лиса»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«Мои пальчики»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Коллективная работа «Во саду ли, в огороде» (по мотивам фольклора)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Обыгрывание сказочных героев с масками и костюмами.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Плоскостной театр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«Репка»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Народные подвижные игры «У медведя во бору», «Гуси-лебеди»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 детского сада сотрудника </a:t>
                      </a:r>
                      <a:r>
                        <a:rPr lang="ru-RU" sz="900" dirty="0" smtClean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библиотеки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«Влияние сказки на формирование личности»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Привлечение родителей к приобретению книг.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Выступление на родительском собрании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Викторина: «Угадай сказку»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«Ночь пришла», «Сорока-сорока»,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«Теремок», «Маша и медведь», «Волк и козлята»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Изготовление детской книжки-малышки.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«Пирожки»»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Обыгрывание сказки «Теремок»,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с детьми о жанре потешки. Русская народная игра «Бабка-ёжка»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Экскурсия в </a:t>
                      </a:r>
                      <a:r>
                        <a:rPr lang="ru-RU" sz="900" dirty="0" smtClean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библиотеку </a:t>
                      </a: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магазин «Где живут книги»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«Как воспитать книгочея»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Привлечение родителей к приобретению книг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«Галерея народного фольклора» (можно совместно с родителями)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6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«Курочка-рябушечка»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«Еду к бабе, еду к деду», «Тили-бом».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«Петушок и бобовое зёрнышко» «Колобок», «Волк и козлята»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коллективное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«Курочка -Рябушечка»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«Кто от бабушки ушёл, кто от дедушки ушёл?»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Обыгрывание сказок «Колобок», «Волк и семеро козлят»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«Как родилась сказка»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рисунков и поделок за квартал «Недаром дети любят сказку…»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«Как выбрать сказку для самых маленьких»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Театрализованное представление по сказкам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9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 гости к сказке», игра -развивающая «Фотограф»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58" marR="7658" marT="7658" marB="7658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4" cy="6488670"/>
        </p:xfrm>
        <a:graphic>
          <a:graphicData uri="http://schemas.openxmlformats.org/drawingml/2006/table">
            <a:tbl>
              <a:tblPr/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9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6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 для чтения и заучивания наизусть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Изобразительная деятельность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 и просмотры, беседы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Экскурсии, выставки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Итог, театральные постановки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7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«Как у нашего Кота», «Сидит белка на тележке»,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«Ай, качи-качи-качи»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«Заюшкина избушка», «Дед Мороз», «Снегурочка»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к любой сказке с зимней тематикой.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«Калачи»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Народные подвижные игры «Два Мороза», «Снежки»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мультфильмов по русским сказкам «Морозко»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рисунков «Зимние сказки»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новогоднему утреннику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«Ребёнок и телевидение», «О пользе живого слова»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Инсценировка «Заюшкина избушка»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27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«Жили у бабуси»,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«Чики-чики-чикалочки»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«Гуси-лебеди», «Лисичка-сестричка и серый волк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«Гуси»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«Жили у бабуси»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«Свистулька» (по мотивам народных игрушек»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«О народной игрушке»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«Светлый праздник Рождества»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Обыгрывание сказки « Снегурочка и лиса», Беседа о празднике Рождества»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«Народный промысел»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«Роль сказки в духовно-нравственном воспитании ребёнка»,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«Как выбрать сказку для самых маленьких»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подготовка к «Рождест-венским посиделкам»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«Рождест-венские посиделки»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7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«Кисонька-мурысенька», «Заря-заряница»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«Лиса и заяц», «Мужик, медведь и лиса», «Лиса и журавль»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«Зимняя картинка»,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«Морковки для зайки»,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«Ягодки для лисички» (коллективная работа»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с детьми о красоте русской природы, игры с участием сказочных героев.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Игра: «Бабка-ёжка»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детских работ за зиму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 (по усмотрению воспитателя).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«Мягкая игрушка своими руками»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Викторина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«Что за сказочка такая?»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17" marR="7517" marT="7517" marB="7517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71600" y="153819"/>
            <a:ext cx="73448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284146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действенных средств воспитания человека и его полноценного развития является устное народное творчество.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детей с устным народным творчеством и каждодневное использование его как в режимных моментах, так и в игровой деятельности развивает устную речь ребенка, его фантазию и воображение, влияет на духовное развитие, учит определенным нравственным нормам.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использования устного народного творчества в дошкольном учреждении для развития речи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 дошкольного возраста обусловлена спецификой содержания и форм произведений словесного творчества русского народа, характером знакомства с ними и речевым развитием дошкольников.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Устное народное творчество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неоценимое богатство каждого народа, выработанный веками взгляд на жизнь, общество, природу, показатель его способностей и таланта. Через устное народное творчество ребёнок не только овладевает родным языком, но и, осваивая его красоту, лаконичность приобщается к культуре своего народа, получает первые впечатления о ней.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9" cy="6338860"/>
        </p:xfrm>
        <a:graphic>
          <a:graphicData uri="http://schemas.openxmlformats.org/drawingml/2006/table">
            <a:tbl>
              <a:tblPr/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93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 для чтения и заучивания наизусть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Изобразительная деятельность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 и просмотры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Экскурсии, выставки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Итог, театральные постановки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7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«Травка-муравка»,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 улице три курицы»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«У страха глаза велики», «Мужик и медведь»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«Травушка-муравушка», «К нам весна пришла»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«Курочка»,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«Зайчик»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детских мультфильмов «Снегурочка», «Бычок-смоляной бочок».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Игры: «Птички», «Жаворонок», «Горелки»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Оформление стенда «Мы-артисты»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«Как на масляной неделе»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празднику «Масленица»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детей в празднике «Масленица»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«Тень-тень-потетень»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«Курочка-рябушечка»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«Бычок-смоляной бочок», «Как коза избушку строила»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«В чистом поле теремок»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«Бычок»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РНИ: «Солнышко- вёдрышко», «Пчёлы»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Экскурсия в сельскую местность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«Сказкотерапия»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Инсценировка «Бычок-смоляной бочок»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5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«Дождик, дождик, пуще», «Радуга-дуга», «Божья коровка»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Сказки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«Ворона», «Лисичка со скалочкой»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«Дождик», «Радуга»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Лепка «Божья коровка»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Рисование и лепка по желанию детей.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Народные подвижные игры «Ручеёк», «Борцы»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Выставка детских работ за март, апрель и май.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совместной сказке-концерту.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«Как из ребёнка сделать книгочея»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03F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с родителями постановка сказки-концерта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" marR="7776" marT="7776" marB="7776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000240"/>
            <a:ext cx="6151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по реализации проекта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347864" y="770221"/>
            <a:ext cx="31073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Проблема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87624" y="1993521"/>
            <a:ext cx="67687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использовать устное народное творчество наряду с современными методиками обучения, улучшится речь ребенка и повысится уровень познавательной и коммуникативной способности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627784" y="528355"/>
            <a:ext cx="39063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Противоречие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Между использованием устного народного творчества и  современных  методик обучения и развитием речи</a:t>
            </a:r>
            <a:r>
              <a:rPr lang="ru-RU" sz="2400" dirty="0" smtClean="0"/>
              <a:t> детей младшего возраста 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ru-RU" sz="2400" dirty="0" smtClean="0"/>
              <a:t>Между  развитием познавательных  и коммуникативных способностей  и нехваткой    знаний у детей младшего дошкольного возраста;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75856" y="646530"/>
            <a:ext cx="26805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Новизна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44824"/>
            <a:ext cx="7200800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 правильном подборе и использовании устного народного творчества в работе  с детьми младшего возраста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00042"/>
            <a:ext cx="884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Приобщать детей к русским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народным сказкам и русскому фольклору.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проекта: </a:t>
            </a:r>
            <a:r>
              <a:rPr lang="ru-RU" sz="36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928670"/>
            <a:ext cx="89612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Вызывать положительный эмоциональный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отклик на русские народные сказки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фольклорные произведения.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формированию интереса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русскому фольклору.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читать наизусть различные виды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литературных произведений.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Привлекать родителей к чтению русских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сказок и произведений русского фольклора.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проекта: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Воспитанники 2 младшей группы.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детей.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работы с детьми: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чтения русских литературных произведений.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Театрализованный показ литературных произведений.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Заучивание наизусть доступных литературных произведений.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деятельность ребёнка. Игры.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Экскурсии в библиотеку.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Музыкальные праздники и развлечения.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1771</Words>
  <Application>Microsoft Office PowerPoint</Application>
  <PresentationFormat>Экран (4:3)</PresentationFormat>
  <Paragraphs>293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Танечка</dc:creator>
  <cp:lastModifiedBy>Колокольчик</cp:lastModifiedBy>
  <cp:revision>11</cp:revision>
  <dcterms:created xsi:type="dcterms:W3CDTF">2015-11-22T08:24:58Z</dcterms:created>
  <dcterms:modified xsi:type="dcterms:W3CDTF">2015-11-24T08:54:49Z</dcterms:modified>
</cp:coreProperties>
</file>