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255852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705762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669240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780166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361180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6930195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975937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5801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413087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172841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799719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F0CDE-5AAD-45B4-B5C4-9847FC999198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9940-8031-4E27-AAAE-2E8E5F94B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236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" y="10912"/>
            <a:ext cx="4996289" cy="372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84" y="2643182"/>
            <a:ext cx="594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Русская</a:t>
            </a:r>
            <a:r>
              <a:rPr lang="ru-RU" sz="48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народная игрушка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62326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60774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Матрёшка.</a:t>
            </a:r>
          </a:p>
          <a:p>
            <a:pPr algn="just"/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+mj-lt"/>
                <a:cs typeface="Arial" pitchFamily="34" charset="0"/>
              </a:rPr>
              <a:t>Русской игрушке, окрещенной МАТРЁШКОЙ, рожденной в подмосковном Сергиевом Посаде, достались особая слава и любовь. Для жителей многих стран она стала поистине "русской девочкой", символом всего русского. 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pic>
        <p:nvPicPr>
          <p:cNvPr id="19461" name="Picture 5" descr="C:\Users\User\Desktop\презентации\картинки\thumb_matresh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643314"/>
            <a:ext cx="3929090" cy="296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8916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39" y="620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Материалы для изготовления игрушки были разнообразными. Мастерили из всего, что давала человеку природа: глина, солома, еловые шишки и дерево.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214554"/>
            <a:ext cx="3835858" cy="30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078788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ентации\картинки\thumb_pogremush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571876"/>
            <a:ext cx="3400772" cy="25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0298" y="500042"/>
            <a:ext cx="5345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Самые маленькие получали погремушки или "шаркуны". Это могла быть засушенная коробочка мака с семенами, трещотка, яркий лоскуток ткани с колокольчиками или пришитыми кусочками меди.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63907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0829" y="306896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Позже такая кукла вкладывалась малышу в руку, как своеобразный массажер для пальчиков, а также вставлялась в складочки одежды ребенка. Если приходили гости, то они хвалили куклу, а не малыша, боясь сглазить его.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2669" y="2708920"/>
            <a:ext cx="2901948" cy="39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48986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Куклы-"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пеленашки</a:t>
            </a: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".</a:t>
            </a:r>
          </a:p>
          <a:p>
            <a:pPr algn="ctr"/>
            <a:endParaRPr lang="ru-RU" sz="20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Такая детская кукла легко умещалась на ладони. Ее подкладывали в колыбельку к новорожденному чаду, чтобы именно она приняла на себя все то зло, что предназначалось младенцу.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9536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496"/>
            <a:ext cx="3360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Помогала  в хозяйстве. Такую куклу  дарили на свадьбу, чтобы женщина все успевала.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214554"/>
            <a:ext cx="3554318" cy="3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050" y="187411"/>
            <a:ext cx="35702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Кукла "десятиручка"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3419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984" y="276422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Богородская игрушка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41338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2571736" y="3714752"/>
            <a:ext cx="42862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Село Богородское стало крупным промысловым центром по изготовлению деревянной игрушки. Для богородской игрушки характерны сказочные и исторические сюжеты, слабая прокрашенность деталей.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78310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3655007" cy="32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42918"/>
            <a:ext cx="3664401" cy="274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628" y="3786190"/>
            <a:ext cx="33575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Для украшения такой игрушки мастерицы использовали мел, печную сажу –настоящих красок тогда не знали. 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91774"/>
            <a:ext cx="5869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Каргопольская глиняная игрушка </a:t>
            </a:r>
          </a:p>
        </p:txBody>
      </p:sp>
    </p:spTree>
    <p:extLst>
      <p:ext uri="{BB962C8B-B14F-4D97-AF65-F5344CB8AC3E}">
        <p14:creationId xmlns:p14="http://schemas.microsoft.com/office/powerpoint/2010/main" xmlns="" val="369631765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9944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Дымковская игрушка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старину праздновали "Свистопляску" - праздник, на котором люди свистели в свистульки, танцевали и веселились, отгоняя злых духов. Так и повелось, что в селе Дымково делали свистульки и игрушки. </a:t>
            </a: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Свистульке приписывали магические свойства. Считалось, что, посвистев, человек может снять с себя порчу и даже выздороветь, а все плохое от него перейдет к врагу, который пожелал недоброе и наслал болезнь. Такие игрушки традиционно хранили у окна.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794" y="2564904"/>
            <a:ext cx="2441612" cy="21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59977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52" y="2143116"/>
            <a:ext cx="39290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легенде деревня Филимоново была названа в честь деда Филимона – беглого каторжника, мастера гончарных дел, богомаза и игрушечника.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3240360" cy="35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6838" y="192321"/>
            <a:ext cx="403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Филимоновская игрушка</a:t>
            </a:r>
            <a:endParaRPr lang="ru-RU" sz="24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159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338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51</cp:revision>
  <dcterms:created xsi:type="dcterms:W3CDTF">2015-04-01T01:49:17Z</dcterms:created>
  <dcterms:modified xsi:type="dcterms:W3CDTF">2016-01-31T12:55:28Z</dcterms:modified>
</cp:coreProperties>
</file>