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900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9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1720" y="404663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у кого?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1720" y="1170017"/>
            <a:ext cx="69127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утки – утён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</a:p>
          <a:p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гусыни – гусён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</a:p>
          <a:p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собаки – щен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</a:p>
          <a:p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вцы – ягнён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</a:p>
          <a:p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козы – козлён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</a:p>
          <a:p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лошади – жеребён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</a:p>
          <a:p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свиньи – поросён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</a:p>
          <a:p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коровы - телён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3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33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712" y="548680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Доскажи словечко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1700808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Шубу теплую в колечках</a:t>
            </a:r>
          </a:p>
          <a:p>
            <a:r>
              <a:rPr lang="ru-RU" sz="24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Носит тихая…</a:t>
            </a:r>
            <a:endParaRPr lang="ru-RU" sz="2400" b="1" i="1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4" name="Picture 4" descr="http://www.proza.ru/pics/2014/12/10/6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276872"/>
            <a:ext cx="4879355" cy="334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70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4" descr="Картинки по запросу одуванчи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://www.1zoom.ru/big/15/26587-oks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4" name="Picture 10" descr="http://lib.znate.ru/pars_docs/refs/267/266192/266192_html_2b90ce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381" y="317703"/>
            <a:ext cx="4608512" cy="632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" descr="http://www.1zoom.ru/big/15/26587-oks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05273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Капли солнца спозаранку</a:t>
            </a:r>
          </a:p>
          <a:p>
            <a:r>
              <a:rPr lang="ru-RU" sz="24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Появились на полянке.</a:t>
            </a:r>
          </a:p>
          <a:p>
            <a:r>
              <a:rPr lang="ru-RU" sz="24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в жёлтый сарафанчик</a:t>
            </a:r>
          </a:p>
          <a:p>
            <a:r>
              <a:rPr lang="ru-RU" sz="24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Нарядился …</a:t>
            </a:r>
            <a:endParaRPr lang="ru-RU" sz="2400" b="1" i="1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23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4" descr="Картинки по запросу оре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4" name="Picture 6" descr="http://www.glavrecept.ru/images/news/2011/04/13/walnu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1937731"/>
            <a:ext cx="5544537" cy="3939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783569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Хоть он совсем не хрупкий,</a:t>
            </a:r>
          </a:p>
          <a:p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спрятался в скорлупку.</a:t>
            </a:r>
          </a:p>
          <a:p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Заглянешь в серединку,</a:t>
            </a:r>
          </a:p>
          <a:p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Увидишь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сердцевинку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плодов он твёрже всех.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Называется ...</a:t>
            </a:r>
            <a:endParaRPr lang="ru-RU" sz="2400" b="1" i="1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21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 descr="http://img.babyblog.ru/c/4/7/c4798b02e3e391224418273d607878b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082" y="1582214"/>
            <a:ext cx="6426579" cy="472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76470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Апельсины и бананы</a:t>
            </a:r>
          </a:p>
          <a:p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любят…</a:t>
            </a:r>
            <a:endParaRPr lang="ru-RU" sz="2400" b="1" i="1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58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548680"/>
            <a:ext cx="51845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Летом в огороде – свежие, зеленые,</a:t>
            </a:r>
          </a:p>
          <a:p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зимою в бочке – желтые, соленые.</a:t>
            </a:r>
            <a:endParaRPr lang="ru-RU" sz="2400" b="1" i="1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0" name="Picture 4" descr="http://vfigure.ru/wp-content/uploads/2014/04/151e45889ddd1ab3e7b14d2b72259f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98199"/>
            <a:ext cx="6862639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99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420" y="-1789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1052736"/>
            <a:ext cx="654454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каким звуком сегодня познакомились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1844824"/>
            <a:ext cx="6264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Что такое звук?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буква?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75756" y="3970709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 интересно?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48140" y="3167390"/>
            <a:ext cx="38477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нового вы узнали?</a:t>
            </a:r>
          </a:p>
        </p:txBody>
      </p:sp>
    </p:spTree>
    <p:extLst>
      <p:ext uri="{BB962C8B-B14F-4D97-AF65-F5344CB8AC3E}">
        <p14:creationId xmlns:p14="http://schemas.microsoft.com/office/powerpoint/2010/main" val="381942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130</Words>
  <Application>Microsoft Office PowerPoint</Application>
  <PresentationFormat>Экран (4:3)</PresentationFormat>
  <Paragraphs>31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23</cp:revision>
  <dcterms:modified xsi:type="dcterms:W3CDTF">2016-01-30T17:05:25Z</dcterms:modified>
</cp:coreProperties>
</file>