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1" r:id="rId4"/>
    <p:sldId id="262" r:id="rId5"/>
    <p:sldId id="267" r:id="rId6"/>
    <p:sldId id="264" r:id="rId7"/>
    <p:sldId id="268" r:id="rId8"/>
    <p:sldId id="265" r:id="rId9"/>
    <p:sldId id="266" r:id="rId10"/>
    <p:sldId id="271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  <p:sndAc>
      <p:stSnd>
        <p:snd r:embed="rId1" name="cashreg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  <p:sndAc>
      <p:stSnd>
        <p:snd r:embed="rId1" name="cashreg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  <p:sndAc>
      <p:stSnd>
        <p:snd r:embed="rId1" name="cashreg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  <p:sndAc>
      <p:stSnd>
        <p:snd r:embed="rId1" name="cashreg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  <p:sndAc>
      <p:stSnd>
        <p:snd r:embed="rId1" name="cashreg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  <p:sndAc>
      <p:stSnd>
        <p:snd r:embed="rId1" name="cashreg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  <p:sndAc>
      <p:stSnd>
        <p:snd r:embed="rId1" name="cashreg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  <p:sndAc>
      <p:stSnd>
        <p:snd r:embed="rId1" name="cashreg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  <p:sndAc>
      <p:stSnd>
        <p:snd r:embed="rId1" name="cashreg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  <p:sndAc>
      <p:stSnd>
        <p:snd r:embed="rId1" name="cashreg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  <p:sndAc>
      <p:stSnd>
        <p:snd r:embed="rId1" name="cashreg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  <p:sndAc>
      <p:stSnd>
        <p:snd r:embed="rId13" name="cashreg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Подготовили  воспитатели</a:t>
            </a:r>
          </a:p>
          <a:p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Парахина Л.Н., Караваева </a:t>
            </a:r>
            <a:r>
              <a:rPr lang="ru-RU" smtClean="0">
                <a:solidFill>
                  <a:srgbClr val="FF0000"/>
                </a:solidFill>
                <a:latin typeface="Monotype Corsiva" pitchFamily="66" charset="0"/>
              </a:rPr>
              <a:t>О.Н. 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2285992"/>
            <a:ext cx="712218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Уроки  вежливости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http://sunduk-logopeda.ucoz.ru/Blog/1_aprelya/K_1_aprelya-2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57984" y="0"/>
            <a:ext cx="2286016" cy="235476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апельки\Desktop\hqdefault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8FCFF"/>
              </a:clrFrom>
              <a:clrTo>
                <a:srgbClr val="F8FC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500042"/>
            <a:ext cx="7715304" cy="57864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zoom/>
    <p:sndAc>
      <p:stSnd>
        <p:snd r:embed="rId2" name="cashreg.wav" builtIn="1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Капельки\Desktop\вежливость картинки\5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814" y="-285776"/>
            <a:ext cx="8747186" cy="6215106"/>
          </a:xfrm>
          <a:prstGeom prst="rect">
            <a:avLst/>
          </a:prstGeom>
          <a:noFill/>
        </p:spPr>
      </p:pic>
      <p:pic>
        <p:nvPicPr>
          <p:cNvPr id="3" name="Picture 2" descr="http://www.playcast.ru/uploads/2014/02/28/7643906.gif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14290"/>
            <a:ext cx="2286016" cy="228601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  <p:sndAc>
      <p:stSnd>
        <p:snd r:embed="rId2" name="cashreg.wav" builtIn="1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ci3.googleusercontent.com/proxy/mNmepBVVTZL0cTRz361rjiu8z-QwQwLOtb0I2fYKzoFQXwvWM3SsdT7FDY3ynu_KVUZXAAGfmulrSHF7BkDRLlXLQbODiNHCqfn5PRXgJxabKu_UmBAmsG7j2Dkz0bXh7mMC58HRcKxLE0EbtTQeOCZoziM0HYZek4Z_lDVBzY0upEc4et9VYUOZh5WiStxB2PVDUTCno5w1GPHdkr_y=s0-d-e1-f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071678"/>
            <a:ext cx="6548820" cy="2076455"/>
          </a:xfrm>
          <a:prstGeom prst="rect">
            <a:avLst/>
          </a:prstGeom>
          <a:noFill/>
        </p:spPr>
      </p:pic>
      <p:pic>
        <p:nvPicPr>
          <p:cNvPr id="22532" name="Picture 4" descr="http://files2.fatakat.com/2014/3/13949713311872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3925459">
            <a:off x="7088340" y="1269446"/>
            <a:ext cx="1562091" cy="1509847"/>
          </a:xfrm>
          <a:prstGeom prst="rect">
            <a:avLst/>
          </a:prstGeom>
          <a:noFill/>
        </p:spPr>
      </p:pic>
      <p:pic>
        <p:nvPicPr>
          <p:cNvPr id="22534" name="Picture 6" descr="http://files2.fatakat.com/2014/3/13949713311872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5720" y="1142984"/>
            <a:ext cx="1785917" cy="17261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  <p:sndAc>
      <p:stSnd>
        <p:snd r:embed="rId2" name="cashreg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928794" y="1071546"/>
            <a:ext cx="500066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Добрые слова не лень,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Повторять мне трижды в день.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Только выйду за ворота,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Всем идущим на работу,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Кузнецу, ткачу, врачу,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«С добрым утром!» - я кричу.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«добрый день!» - кричу я вслед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идущим на обед.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«Добрый вечер!» - так встречаю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Всех домой спешащих к чаю.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Picture 4" descr="http://prev.nokiazone.ru/110x110/0000530314/prev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86050" y="5286388"/>
            <a:ext cx="990600" cy="952500"/>
          </a:xfrm>
          <a:prstGeom prst="rect">
            <a:avLst/>
          </a:prstGeom>
          <a:noFill/>
        </p:spPr>
      </p:pic>
      <p:pic>
        <p:nvPicPr>
          <p:cNvPr id="3078" name="Picture 6" descr="http://www.breggin.com/tree3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714620"/>
            <a:ext cx="1660908" cy="1928819"/>
          </a:xfrm>
          <a:prstGeom prst="rect">
            <a:avLst/>
          </a:prstGeom>
          <a:noFill/>
        </p:spPr>
      </p:pic>
      <p:pic>
        <p:nvPicPr>
          <p:cNvPr id="3080" name="Picture 8" descr="http://www.dadazi.net/choto/prym/rhymes06/popbsh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1000108"/>
            <a:ext cx="3637476" cy="388145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C:\Users\Капельки\Desktop\картинки\img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8662" y="571480"/>
            <a:ext cx="7500990" cy="5625743"/>
          </a:xfrm>
          <a:prstGeom prst="rect">
            <a:avLst/>
          </a:prstGeom>
          <a:noFill/>
        </p:spPr>
      </p:pic>
      <p:pic>
        <p:nvPicPr>
          <p:cNvPr id="5" name="Picture 2" descr="http://www.playcast.ru/uploads/2014/02/28/7643906.gif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57166"/>
            <a:ext cx="1643074" cy="164307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  <p:sndAc>
      <p:stSnd>
        <p:snd r:embed="rId2" name="cashreg.wav" builtIn="1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571612"/>
            <a:ext cx="4038600" cy="4525963"/>
          </a:xfrm>
        </p:spPr>
        <p:txBody>
          <a:bodyPr/>
          <a:lstStyle/>
          <a:p>
            <a:r>
              <a:rPr lang="ru-RU" dirty="0" smtClean="0"/>
              <a:t>Здравствуйте! -ты скажешь человеку.</a:t>
            </a:r>
          </a:p>
          <a:p>
            <a:r>
              <a:rPr lang="ru-RU" dirty="0" smtClean="0"/>
              <a:t>-Здравствуй! -улыбнется он в ответ,</a:t>
            </a:r>
          </a:p>
          <a:p>
            <a:r>
              <a:rPr lang="ru-RU" dirty="0" smtClean="0"/>
              <a:t>И, наверно, не пойдёт в аптеку,</a:t>
            </a:r>
          </a:p>
          <a:p>
            <a:r>
              <a:rPr lang="ru-RU" dirty="0" smtClean="0"/>
              <a:t>И здоровым будет много лет.</a:t>
            </a:r>
          </a:p>
          <a:p>
            <a:endParaRPr lang="ru-RU" dirty="0"/>
          </a:p>
        </p:txBody>
      </p:sp>
      <p:pic>
        <p:nvPicPr>
          <p:cNvPr id="5" name="Содержимое 4" descr="0302d338006a357a49c20e5fd3cc9fc2.jpg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143372" y="500042"/>
            <a:ext cx="4593271" cy="4357718"/>
          </a:xfrm>
        </p:spPr>
      </p:pic>
    </p:spTree>
  </p:cSld>
  <p:clrMapOvr>
    <a:masterClrMapping/>
  </p:clrMapOvr>
  <p:transition spd="med">
    <p:zoom/>
    <p:sndAc>
      <p:stSnd>
        <p:snd r:embed="rId2" name="cashreg.wav" builtIn="1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8" name="Picture 2" descr="C:\Users\Капельки\Desktop\картинки\img3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71538" y="642918"/>
            <a:ext cx="7590288" cy="5357850"/>
          </a:xfrm>
          <a:prstGeom prst="rect">
            <a:avLst/>
          </a:prstGeom>
          <a:noFill/>
        </p:spPr>
      </p:pic>
      <p:pic>
        <p:nvPicPr>
          <p:cNvPr id="6" name="Picture 2" descr="http://www.playcast.ru/uploads/2014/02/28/7643906.gif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85728"/>
            <a:ext cx="1643074" cy="164307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  <p:sndAc>
      <p:stSnd>
        <p:snd r:embed="rId2" name="cashreg.wav" builtIn="1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Отменить, что ли, слово «пожалуйста»?</a:t>
            </a:r>
          </a:p>
          <a:p>
            <a:r>
              <a:rPr lang="ru-RU" dirty="0" smtClean="0"/>
              <a:t>Повторяем его поминутно.</a:t>
            </a:r>
          </a:p>
          <a:p>
            <a:r>
              <a:rPr lang="ru-RU" dirty="0" smtClean="0"/>
              <a:t>Нет, пожалуй, что без «пожалуйста»</a:t>
            </a:r>
          </a:p>
          <a:p>
            <a:r>
              <a:rPr lang="ru-RU" dirty="0" smtClean="0"/>
              <a:t>Нам становится неуютно.</a:t>
            </a:r>
          </a:p>
          <a:p>
            <a:endParaRPr lang="ru-RU" dirty="0"/>
          </a:p>
        </p:txBody>
      </p:sp>
      <p:pic>
        <p:nvPicPr>
          <p:cNvPr id="5" name="Содержимое 4" descr="a49c9bee6088c7de1d683828a0a36ae4.jpg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429124" y="1357298"/>
            <a:ext cx="4448843" cy="4219437"/>
          </a:xfrm>
        </p:spPr>
      </p:pic>
    </p:spTree>
  </p:cSld>
  <p:clrMapOvr>
    <a:masterClrMapping/>
  </p:clrMapOvr>
  <p:transition spd="med">
    <p:zoom/>
    <p:sndAc>
      <p:stSnd>
        <p:snd r:embed="rId2" name="cashreg.wav" builtIn="1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Капельки\Desktop\картинки\img10.jpg"/>
          <p:cNvPicPr>
            <a:picLocks noChangeAspect="1" noChangeArrowheads="1"/>
          </p:cNvPicPr>
          <p:nvPr/>
        </p:nvPicPr>
        <p:blipFill>
          <a:blip r:embed="rId3"/>
          <a:srcRect r="-685"/>
          <a:stretch>
            <a:fillRect/>
          </a:stretch>
        </p:blipFill>
        <p:spPr bwMode="auto">
          <a:xfrm>
            <a:off x="928662" y="571480"/>
            <a:ext cx="7812625" cy="5500726"/>
          </a:xfrm>
          <a:prstGeom prst="rect">
            <a:avLst/>
          </a:prstGeom>
          <a:noFill/>
        </p:spPr>
      </p:pic>
      <p:pic>
        <p:nvPicPr>
          <p:cNvPr id="3" name="Picture 2" descr="http://www.playcast.ru/uploads/2014/02/28/7643906.gif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428604"/>
            <a:ext cx="1643074" cy="164307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  <p:sndAc>
      <p:stSnd>
        <p:snd r:embed="rId2" name="cashreg.wav" builtIn="1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За что мы говорим «спасибо»?</a:t>
            </a:r>
          </a:p>
          <a:p>
            <a:r>
              <a:rPr lang="ru-RU" dirty="0" smtClean="0"/>
              <a:t>За всё, что делают для нас.</a:t>
            </a:r>
          </a:p>
          <a:p>
            <a:r>
              <a:rPr lang="ru-RU" dirty="0" smtClean="0"/>
              <a:t>И мы припомнить не смогли бы,</a:t>
            </a:r>
          </a:p>
          <a:p>
            <a:r>
              <a:rPr lang="ru-RU" dirty="0" smtClean="0"/>
              <a:t>Кому сказали, сколько раз.</a:t>
            </a:r>
          </a:p>
          <a:p>
            <a:endParaRPr lang="ru-RU" dirty="0"/>
          </a:p>
        </p:txBody>
      </p:sp>
      <p:pic>
        <p:nvPicPr>
          <p:cNvPr id="5" name="Содержимое 4" descr="ad22fe20f040f47e4f10bc7f167098a4.jpg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857752" y="1428736"/>
            <a:ext cx="4073433" cy="3863771"/>
          </a:xfrm>
        </p:spPr>
      </p:pic>
    </p:spTree>
  </p:cSld>
  <p:clrMapOvr>
    <a:masterClrMapping/>
  </p:clrMapOvr>
  <p:transition spd="med">
    <p:zoom/>
    <p:sndAc>
      <p:stSnd>
        <p:snd r:embed="rId2" name="cashreg.wav" builtIn="1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Простите, я больше не буду</a:t>
            </a:r>
          </a:p>
          <a:p>
            <a:r>
              <a:rPr lang="ru-RU" dirty="0" smtClean="0"/>
              <a:t>Нечаянно бить посуду</a:t>
            </a:r>
          </a:p>
          <a:p>
            <a:r>
              <a:rPr lang="ru-RU" dirty="0" smtClean="0"/>
              <a:t>И взрослых перебивать,</a:t>
            </a:r>
          </a:p>
          <a:p>
            <a:r>
              <a:rPr lang="ru-RU" dirty="0" smtClean="0"/>
              <a:t>И что </a:t>
            </a:r>
            <a:r>
              <a:rPr lang="ru-RU" dirty="0" err="1" smtClean="0"/>
              <a:t>обещал-забывать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 если я всё же забуду, -</a:t>
            </a:r>
          </a:p>
          <a:p>
            <a:r>
              <a:rPr lang="ru-RU" dirty="0" smtClean="0"/>
              <a:t>Простите, я больше не буду.</a:t>
            </a:r>
          </a:p>
          <a:p>
            <a:endParaRPr lang="ru-RU" dirty="0"/>
          </a:p>
        </p:txBody>
      </p:sp>
      <p:pic>
        <p:nvPicPr>
          <p:cNvPr id="5" name="Содержимое 4" descr="07276057ca8f95b6472ca2d7814f93c4.jpg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714876" y="1428736"/>
            <a:ext cx="4011652" cy="4500594"/>
          </a:xfrm>
        </p:spPr>
      </p:pic>
    </p:spTree>
  </p:cSld>
  <p:clrMapOvr>
    <a:masterClrMapping/>
  </p:clrMapOvr>
  <p:transition spd="med">
    <p:zoom/>
    <p:sndAc>
      <p:stSnd>
        <p:snd r:embed="rId2" name="cashreg.wav" builtIn="1"/>
      </p:stSnd>
    </p:sndAc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189</Words>
  <PresentationFormat>Экран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Капельки</dc:creator>
  <cp:lastModifiedBy>111</cp:lastModifiedBy>
  <cp:revision>12</cp:revision>
  <dcterms:created xsi:type="dcterms:W3CDTF">2016-01-17T14:35:15Z</dcterms:created>
  <dcterms:modified xsi:type="dcterms:W3CDTF">2016-02-03T18:06:02Z</dcterms:modified>
</cp:coreProperties>
</file>