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75" r:id="rId6"/>
    <p:sldId id="273" r:id="rId7"/>
    <p:sldId id="278" r:id="rId8"/>
    <p:sldId id="28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22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11.wav"/><Relationship Id="rId4" Type="http://schemas.openxmlformats.org/officeDocument/2006/relationships/image" Target="../media/image12.jpe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openxmlformats.org/officeDocument/2006/relationships/audio" Target="../media/audio11.wav"/><Relationship Id="rId5" Type="http://schemas.openxmlformats.org/officeDocument/2006/relationships/image" Target="../media/image15.gif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21.gif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11" Type="http://schemas.openxmlformats.org/officeDocument/2006/relationships/image" Target="../media/image24.gif"/><Relationship Id="rId5" Type="http://schemas.openxmlformats.org/officeDocument/2006/relationships/image" Target="../media/image2.png"/><Relationship Id="rId10" Type="http://schemas.openxmlformats.org/officeDocument/2006/relationships/image" Target="../media/image23.gif"/><Relationship Id="rId4" Type="http://schemas.openxmlformats.org/officeDocument/2006/relationships/image" Target="../media/image20.jpe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11.wav"/><Relationship Id="rId4" Type="http://schemas.openxmlformats.org/officeDocument/2006/relationships/image" Target="../media/image25.jpeg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image" Target="../media/image1.png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93938" y="2014151"/>
            <a:ext cx="7826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ЗИМА. ЗИМНИЕ ЗАБАВЫ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18" y="3307901"/>
            <a:ext cx="1738313" cy="2504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9" y="3155710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4" y="1063584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87" y="2898565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14" y="2082588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68" y="267809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15" y="845024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0" y="4784176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1" y="3183979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32" y="501182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4" y="1512409"/>
            <a:ext cx="556823" cy="639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275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81">
        <p15:prstTrans prst="fracture"/>
        <p:sndAc>
          <p:stSnd>
            <p:snd r:embed="rId12" name="chimes.wav"/>
          </p:stSnd>
        </p:sndAc>
      </p:transition>
    </mc:Choice>
    <mc:Fallback>
      <p:transition spd="slow" advTm="1278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6"/>
            <a:ext cx="3809524" cy="2653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87" y="2733472"/>
            <a:ext cx="405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Над землёю закружила</a:t>
            </a:r>
            <a:br>
              <a:rPr lang="ru-RU" sz="2000" dirty="0" smtClean="0"/>
            </a:br>
            <a:r>
              <a:rPr lang="ru-RU" sz="2000" dirty="0" smtClean="0"/>
              <a:t>Вновь зима свой хоровод.</a:t>
            </a:r>
            <a:br>
              <a:rPr lang="ru-RU" sz="2000" dirty="0" smtClean="0"/>
            </a:br>
            <a:r>
              <a:rPr lang="ru-RU" sz="2000" dirty="0" smtClean="0"/>
              <a:t>Пусть  здоровье, радость, силу</a:t>
            </a:r>
            <a:br>
              <a:rPr lang="ru-RU" sz="2000" dirty="0" smtClean="0"/>
            </a:br>
            <a:r>
              <a:rPr lang="ru-RU" sz="2000" dirty="0" smtClean="0"/>
              <a:t>Зимний спорт нам принесёт.</a:t>
            </a:r>
            <a:br>
              <a:rPr lang="ru-RU" sz="2000" dirty="0" smtClean="0"/>
            </a:br>
            <a:r>
              <a:rPr lang="ru-RU" sz="2000" dirty="0" smtClean="0"/>
              <a:t>Все мы скажем : «Нет!»- простуде,</a:t>
            </a:r>
            <a:br>
              <a:rPr lang="ru-RU" sz="2000" dirty="0" smtClean="0"/>
            </a:br>
            <a:r>
              <a:rPr lang="ru-RU" sz="2000" dirty="0" smtClean="0"/>
              <a:t>Нам морозы нипочём.</a:t>
            </a:r>
            <a:br>
              <a:rPr lang="ru-RU" sz="2000" dirty="0" smtClean="0"/>
            </a:br>
            <a:r>
              <a:rPr lang="ru-RU" sz="2000" dirty="0" smtClean="0"/>
              <a:t>Мы дружить с коньками будем,</a:t>
            </a:r>
            <a:br>
              <a:rPr lang="ru-RU" sz="2000" dirty="0" smtClean="0"/>
            </a:br>
            <a:r>
              <a:rPr lang="ru-RU" sz="2000" dirty="0" smtClean="0"/>
              <a:t>С клюшкой, шайбой и мячом.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09" y="1708855"/>
            <a:ext cx="6513493" cy="4603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-8886"/>
            <a:ext cx="2212665" cy="2438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83" y="238749"/>
            <a:ext cx="1064871" cy="1222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87" y="4292493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1" y="5288016"/>
            <a:ext cx="1064871" cy="1222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89714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486">
        <p15:prstTrans prst="fracture"/>
        <p:sndAc>
          <p:stSnd>
            <p:snd r:embed="rId9" name="chimes.wav"/>
          </p:stSnd>
        </p:sndAc>
      </p:transition>
    </mc:Choice>
    <mc:Fallback>
      <p:transition spd="slow" advTm="1148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319087"/>
            <a:ext cx="4286250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43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2653968"/>
            <a:ext cx="3122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за снежные мячи</a:t>
            </a:r>
            <a:br>
              <a:rPr lang="ru-RU" sz="2400" dirty="0" smtClean="0"/>
            </a:br>
            <a:r>
              <a:rPr lang="ru-RU" sz="2400" dirty="0" smtClean="0"/>
              <a:t>Катят дружно малыши.</a:t>
            </a:r>
            <a:br>
              <a:rPr lang="ru-RU" sz="2400" dirty="0" smtClean="0"/>
            </a:br>
            <a:r>
              <a:rPr lang="ru-RU" sz="2400" dirty="0" smtClean="0"/>
              <a:t>Есть морковка, угольки.</a:t>
            </a:r>
            <a:br>
              <a:rPr lang="ru-RU" sz="2400" dirty="0" smtClean="0"/>
            </a:br>
            <a:r>
              <a:rPr lang="ru-RU" sz="2400" dirty="0" smtClean="0"/>
              <a:t>Стоят стражники Зимы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40" y="2491383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80" y="521402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21" y="105281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319300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32" y="5307936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60" y="4751027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80" y="1773547"/>
            <a:ext cx="759199" cy="871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5368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6675">
        <p15:prstTrans prst="fracture"/>
        <p:sndAc>
          <p:stSnd>
            <p:snd r:embed="rId10" name="chimes.wav"/>
          </p:stSnd>
        </p:sndAc>
      </p:transition>
    </mc:Choice>
    <mc:Fallback>
      <p:transition spd="slow" advTm="2667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2" y="75794"/>
            <a:ext cx="463867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2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3346314"/>
            <a:ext cx="2898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белой  шубке горка</a:t>
            </a:r>
            <a:br>
              <a:rPr lang="ru-RU" sz="2400" dirty="0" smtClean="0"/>
            </a:br>
            <a:r>
              <a:rPr lang="ru-RU" sz="2400" dirty="0" smtClean="0"/>
              <a:t>В гости ждёт  тебя.</a:t>
            </a:r>
            <a:br>
              <a:rPr lang="ru-RU" sz="2400" dirty="0" smtClean="0"/>
            </a:br>
            <a:r>
              <a:rPr lang="ru-RU" sz="2400" dirty="0" smtClean="0"/>
              <a:t>Бери санки и скорей</a:t>
            </a:r>
            <a:br>
              <a:rPr lang="ru-RU" sz="2400" dirty="0" smtClean="0"/>
            </a:br>
            <a:r>
              <a:rPr lang="ru-RU" sz="2400" dirty="0" smtClean="0"/>
              <a:t>С ветерком промчись по ней.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87" y="5559701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52" y="2731789"/>
            <a:ext cx="1360863" cy="1562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95" y="4270004"/>
            <a:ext cx="896160" cy="10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04" y="430974"/>
            <a:ext cx="689291" cy="791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07" y="2191904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16" y="5797187"/>
            <a:ext cx="689291" cy="791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7696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172">
        <p15:prstTrans prst="fracture"/>
        <p:sndAc>
          <p:stSnd>
            <p:snd r:embed="rId11" name="chimes.wav"/>
          </p:stSnd>
        </p:sndAc>
      </p:transition>
    </mc:Choice>
    <mc:Fallback>
      <p:transition spd="slow" advTm="16172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8" y="515566"/>
            <a:ext cx="4080292" cy="596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3750"/>
            <a:ext cx="2212665" cy="243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16" y="2653968"/>
            <a:ext cx="4492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катаюсь на коньках, разогрелись ушки!</a:t>
            </a:r>
            <a:br>
              <a:rPr lang="ru-RU" sz="2400" dirty="0" smtClean="0"/>
            </a:br>
            <a:r>
              <a:rPr lang="ru-RU" sz="2400" dirty="0" smtClean="0"/>
              <a:t>Рукавички на руках, шапка на макушке!</a:t>
            </a:r>
            <a:br>
              <a:rPr lang="ru-RU" sz="2400" dirty="0" smtClean="0"/>
            </a:br>
            <a:r>
              <a:rPr lang="ru-RU" sz="2400" dirty="0" smtClean="0"/>
              <a:t>Раз, два – чуть не поскользнулась,</a:t>
            </a:r>
            <a:br>
              <a:rPr lang="ru-RU" sz="2400" dirty="0" smtClean="0"/>
            </a:br>
            <a:r>
              <a:rPr lang="ru-RU" sz="2400" dirty="0" smtClean="0"/>
              <a:t>Раз, два – чуть не кувырнулась.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09" y="4865790"/>
            <a:ext cx="790867" cy="9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85" y="5668505"/>
            <a:ext cx="869998" cy="998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9" y="5319748"/>
            <a:ext cx="790867" cy="907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6" y="1422345"/>
            <a:ext cx="790867" cy="907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47" y="201616"/>
            <a:ext cx="790867" cy="907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894" y="2811294"/>
            <a:ext cx="3229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Ледяного блюдца блеск</a:t>
            </a:r>
            <a:br>
              <a:rPr lang="ru-RU" sz="2400" dirty="0" smtClean="0"/>
            </a:br>
            <a:r>
              <a:rPr lang="ru-RU" sz="2400" dirty="0" smtClean="0"/>
              <a:t>Станет  радостью для всех.</a:t>
            </a:r>
            <a:br>
              <a:rPr lang="ru-RU" sz="2400" dirty="0" smtClean="0"/>
            </a:br>
            <a:r>
              <a:rPr lang="ru-RU" sz="2400" dirty="0" smtClean="0"/>
              <a:t>И надев свои коньки</a:t>
            </a:r>
            <a:br>
              <a:rPr lang="ru-RU" sz="2400" dirty="0" smtClean="0"/>
            </a:br>
            <a:r>
              <a:rPr lang="ru-RU" sz="2400" dirty="0" smtClean="0"/>
              <a:t>Нарезают все круги.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17012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4375">
        <p15:prstTrans prst="fracture"/>
        <p:sndAc>
          <p:stSnd>
            <p:snd r:embed="rId10" name="chimes.wav"/>
          </p:stSnd>
        </p:sndAc>
      </p:transition>
    </mc:Choice>
    <mc:Fallback>
      <p:transition spd="slow" advTm="14375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6" y="308851"/>
            <a:ext cx="4232532" cy="6149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40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26" y="2850204"/>
            <a:ext cx="388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Ровно стелятся две ленты,</a:t>
            </a:r>
            <a:br>
              <a:rPr lang="ru-RU" sz="2400" dirty="0" smtClean="0"/>
            </a:br>
            <a:r>
              <a:rPr lang="ru-RU" sz="2400" dirty="0" smtClean="0"/>
              <a:t>Две блестящие змеи.</a:t>
            </a:r>
            <a:br>
              <a:rPr lang="ru-RU" sz="2400" dirty="0" smtClean="0"/>
            </a:br>
            <a:r>
              <a:rPr lang="ru-RU" sz="2400" dirty="0" smtClean="0"/>
              <a:t>Это лыжников приметы,</a:t>
            </a:r>
            <a:br>
              <a:rPr lang="ru-RU" sz="2400" dirty="0" smtClean="0"/>
            </a:br>
            <a:r>
              <a:rPr lang="ru-RU" sz="2400" dirty="0" smtClean="0"/>
              <a:t>Вдалеке они видны.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51" y="2653968"/>
            <a:ext cx="983021" cy="11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56" y="4494178"/>
            <a:ext cx="754411" cy="86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00" y="4838189"/>
            <a:ext cx="1176308" cy="135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1" y="5075208"/>
            <a:ext cx="983021" cy="112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79" y="1525460"/>
            <a:ext cx="681405" cy="782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13" y="5624336"/>
            <a:ext cx="983021" cy="1128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95" y="308852"/>
            <a:ext cx="747794" cy="858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11990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599">
        <p15:prstTrans prst="fracture"/>
        <p:sndAc>
          <p:stSnd>
            <p:snd r:embed="rId12" name="chimes.wav"/>
          </p:stSnd>
        </p:sndAc>
      </p:transition>
    </mc:Choice>
    <mc:Fallback>
      <p:transition spd="slow" advTm="125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4" y="485735"/>
            <a:ext cx="4056435" cy="5881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4" y="3018731"/>
            <a:ext cx="338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нам зима пришла</a:t>
            </a:r>
            <a:br>
              <a:rPr lang="ru-RU" sz="2400" dirty="0" smtClean="0"/>
            </a:br>
            <a:r>
              <a:rPr lang="ru-RU" sz="2400" dirty="0" smtClean="0"/>
              <a:t>С собой холод принесла,</a:t>
            </a:r>
            <a:br>
              <a:rPr lang="ru-RU" sz="2400" dirty="0" smtClean="0"/>
            </a:br>
            <a:r>
              <a:rPr lang="ru-RU" sz="2400" dirty="0" smtClean="0"/>
              <a:t>Слышен смех детворы,</a:t>
            </a:r>
            <a:br>
              <a:rPr lang="ru-RU" sz="2400" dirty="0" smtClean="0"/>
            </a:br>
            <a:r>
              <a:rPr lang="ru-RU" sz="2400" dirty="0" smtClean="0"/>
              <a:t>Много игр у зимы.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179" y="3426650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02" y="3084524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66" y="5208682"/>
            <a:ext cx="1172279" cy="134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8" y="1295338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77" y="5311180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9" y="1994093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75" y="339740"/>
            <a:ext cx="691272" cy="793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69474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316">
        <p15:prstTrans prst="fracture"/>
        <p:sndAc>
          <p:stSnd>
            <p:snd r:embed="rId10" name="chimes.wav"/>
          </p:stSnd>
        </p:sndAc>
      </p:transition>
    </mc:Choice>
    <mc:Fallback>
      <p:transition spd="slow" advTm="1231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10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41</Words>
  <Application>Microsoft Office PowerPoint</Application>
  <PresentationFormat>Произвольный</PresentationFormat>
  <Paragraphs>11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Раевская</dc:creator>
  <cp:lastModifiedBy>1</cp:lastModifiedBy>
  <cp:revision>56</cp:revision>
  <dcterms:created xsi:type="dcterms:W3CDTF">2013-08-26T21:08:38Z</dcterms:created>
  <dcterms:modified xsi:type="dcterms:W3CDTF">2016-02-03T17:19:26Z</dcterms:modified>
</cp:coreProperties>
</file>