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png"/>
  <Override PartName="/ppt/media/image22.jpg" ContentType="image/png"/>
  <Override PartName="/ppt/media/image35.jpg" ContentType="image/png"/>
  <Override PartName="/ppt/media/image3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A4A07E-53BA-4DF9-94C3-1105108F97C4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5A9DF1-9DBC-4E2C-93BA-B14F6299680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A07E-53BA-4DF9-94C3-1105108F97C4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9DF1-9DBC-4E2C-93BA-B14F629968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A07E-53BA-4DF9-94C3-1105108F97C4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9DF1-9DBC-4E2C-93BA-B14F629968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A07E-53BA-4DF9-94C3-1105108F97C4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9DF1-9DBC-4E2C-93BA-B14F629968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A07E-53BA-4DF9-94C3-1105108F97C4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9DF1-9DBC-4E2C-93BA-B14F629968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A07E-53BA-4DF9-94C3-1105108F97C4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9DF1-9DBC-4E2C-93BA-B14F629968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A07E-53BA-4DF9-94C3-1105108F97C4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9DF1-9DBC-4E2C-93BA-B14F629968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A07E-53BA-4DF9-94C3-1105108F97C4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9DF1-9DBC-4E2C-93BA-B14F629968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A07E-53BA-4DF9-94C3-1105108F97C4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9DF1-9DBC-4E2C-93BA-B14F629968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A07E-53BA-4DF9-94C3-1105108F97C4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9DF1-9DBC-4E2C-93BA-B14F6299680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A07E-53BA-4DF9-94C3-1105108F97C4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9DF1-9DBC-4E2C-93BA-B14F629968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3A4A07E-53BA-4DF9-94C3-1105108F97C4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F5A9DF1-9DBC-4E2C-93BA-B14F629968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png"/><Relationship Id="rId7" Type="http://schemas.openxmlformats.org/officeDocument/2006/relationships/image" Target="../media/image9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jpg"/><Relationship Id="rId4" Type="http://schemas.openxmlformats.org/officeDocument/2006/relationships/image" Target="../media/image17.png"/><Relationship Id="rId9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655059" cy="17021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Методическое пособие «Определи место звука в слове»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Составитель: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Петрова Светлана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Тадеушевна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ГБДОУ № 104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г. Санкт-Петербурга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9572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1550838"/>
            <a:ext cx="942057" cy="942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56" y="3789040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2" y="4622477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08187"/>
            <a:ext cx="952500" cy="1143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11" y="2893043"/>
            <a:ext cx="1200133" cy="1008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08187"/>
            <a:ext cx="962025" cy="1543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06373"/>
            <a:ext cx="1485900" cy="1323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926" y="980728"/>
            <a:ext cx="1704762" cy="1152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82" y="2896735"/>
            <a:ext cx="857250" cy="1819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2494" y="1335524"/>
            <a:ext cx="2343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……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" y="4473205"/>
            <a:ext cx="1371429" cy="1314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548680"/>
            <a:ext cx="3479254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Найди продукты  которые начинаются на звук «а»?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033" y="4869160"/>
            <a:ext cx="1714286" cy="144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25" y="2701472"/>
            <a:ext cx="12001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50" y="1405469"/>
            <a:ext cx="9572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1051" y="162831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…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2213" y="1628800"/>
            <a:ext cx="1346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…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692696"/>
            <a:ext cx="4680520" cy="646331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Найди  продукты в которых звук  «а»  в середине слова ?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73065"/>
            <a:ext cx="1304762" cy="12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21" y="3008601"/>
            <a:ext cx="1600000" cy="1352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76" y="2737173"/>
            <a:ext cx="1180952" cy="1895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02" y="4831584"/>
            <a:ext cx="1895238" cy="10761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26" y="4641112"/>
            <a:ext cx="1485900" cy="1323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55" y="1336998"/>
            <a:ext cx="1952625" cy="14001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42678"/>
            <a:ext cx="1266653" cy="11779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21" y="1359508"/>
            <a:ext cx="1400000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4572000" cy="646331"/>
          </a:xfrm>
          <a:prstGeom prst="rect">
            <a:avLst/>
          </a:prstGeom>
        </p:spPr>
        <p:txBody>
          <a:bodyPr>
            <a:prstTxWarp prst="textCanUp">
              <a:avLst/>
            </a:prstTxWarp>
            <a:spAutoFit/>
          </a:bodyPr>
          <a:lstStyle/>
          <a:p>
            <a:pPr lvl="0"/>
            <a:r>
              <a:rPr lang="ru-RU" b="1" dirty="0">
                <a:ln w="18000">
                  <a:solidFill>
                    <a:srgbClr val="9F2936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Найди  продукты в которых звук  «а»  в </a:t>
            </a:r>
            <a:r>
              <a:rPr lang="ru-RU" b="1" dirty="0" smtClean="0">
                <a:ln w="18000">
                  <a:solidFill>
                    <a:srgbClr val="9F2936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конце слова </a:t>
            </a:r>
            <a:r>
              <a:rPr lang="ru-RU" b="1" dirty="0">
                <a:ln w="18000">
                  <a:solidFill>
                    <a:srgbClr val="9F2936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94" y="1705265"/>
            <a:ext cx="9572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846138"/>
            <a:ext cx="2141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……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81465"/>
            <a:ext cx="17065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60" y="4509120"/>
            <a:ext cx="1371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45" y="1586202"/>
            <a:ext cx="9636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25" y="3385310"/>
            <a:ext cx="1780953" cy="1123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81305"/>
            <a:ext cx="1536450" cy="1290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52" y="4520449"/>
            <a:ext cx="1570930" cy="1371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40917"/>
            <a:ext cx="12001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3240360" cy="646331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Найди к схеме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слово 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4912" y="1960910"/>
            <a:ext cx="720080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978422"/>
            <a:ext cx="756084" cy="5760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90" y="1968004"/>
            <a:ext cx="738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31" y="1960910"/>
            <a:ext cx="7747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12" y="3426749"/>
            <a:ext cx="7747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10" y="3421986"/>
            <a:ext cx="7445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62" y="3428206"/>
            <a:ext cx="7747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12" y="4869160"/>
            <a:ext cx="7747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09" y="4864397"/>
            <a:ext cx="7445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62" y="4864397"/>
            <a:ext cx="7747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55" y="4864397"/>
            <a:ext cx="7445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23" y="1015861"/>
            <a:ext cx="1154837" cy="1630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814773"/>
            <a:ext cx="619048" cy="16761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976" y="4490964"/>
            <a:ext cx="733333" cy="1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36712"/>
            <a:ext cx="5760640" cy="5693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404663"/>
            <a:ext cx="3308144" cy="129440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Нарисуй на что похожа буква </a:t>
            </a:r>
          </a:p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9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141</TotalTime>
  <Words>68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Методическое пособие «Определи место звука в слове»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виталик</dc:creator>
  <cp:lastModifiedBy>виталик</cp:lastModifiedBy>
  <cp:revision>14</cp:revision>
  <dcterms:created xsi:type="dcterms:W3CDTF">2016-01-25T17:58:40Z</dcterms:created>
  <dcterms:modified xsi:type="dcterms:W3CDTF">2016-01-25T21:56:57Z</dcterms:modified>
</cp:coreProperties>
</file>