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 на занятиях музыкой.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Музыкальный руководитель – Селиванова Анна Андреевна</a:t>
            </a:r>
          </a:p>
        </p:txBody>
      </p:sp>
    </p:spTree>
    <p:extLst>
      <p:ext uri="{BB962C8B-B14F-4D97-AF65-F5344CB8AC3E}">
        <p14:creationId xmlns:p14="http://schemas.microsoft.com/office/powerpoint/2010/main" val="383341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884769"/>
            <a:ext cx="5181600" cy="45376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3" y="884769"/>
            <a:ext cx="5853385" cy="45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3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43" y="446088"/>
            <a:ext cx="4085540" cy="54149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0" y="939452"/>
            <a:ext cx="6271363" cy="470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4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53" y="377030"/>
            <a:ext cx="8517698" cy="60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66" y="0"/>
            <a:ext cx="473202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23" y="0"/>
            <a:ext cx="4732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3326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</TotalTime>
  <Words>12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Пальчиковая гимнастика на занятиях музыкой.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Пальчиковая гимнастика на занятиях музыкой. </dc:title>
  <dc:creator>я</dc:creator>
  <cp:lastModifiedBy>я</cp:lastModifiedBy>
  <cp:revision>1</cp:revision>
  <dcterms:created xsi:type="dcterms:W3CDTF">2016-02-05T06:50:31Z</dcterms:created>
  <dcterms:modified xsi:type="dcterms:W3CDTF">2016-02-05T06:54:35Z</dcterms:modified>
</cp:coreProperties>
</file>