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AC58C-3C3C-4485-8732-ABD70ECBCC63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D68025-99E4-455D-9E56-21B97B2544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shkola7gnomov.ru/parrents/eto_interesno/voprosy_vospitaniya/id/5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    Возрастные особенности      дошкольного возраста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365104"/>
            <a:ext cx="7854696" cy="1752600"/>
          </a:xfrm>
        </p:spPr>
        <p:txBody>
          <a:bodyPr/>
          <a:lstStyle/>
          <a:p>
            <a:r>
              <a:rPr lang="ru-RU" sz="2800" smtClean="0"/>
              <a:t>Выполнила </a:t>
            </a:r>
            <a:r>
              <a:rPr lang="ru-RU" sz="2800" dirty="0" smtClean="0"/>
              <a:t>: </a:t>
            </a:r>
            <a:r>
              <a:rPr lang="ru-RU" sz="2800" dirty="0" err="1" smtClean="0"/>
              <a:t>Идиятуллина</a:t>
            </a:r>
            <a:r>
              <a:rPr lang="ru-RU" sz="2800" dirty="0" smtClean="0"/>
              <a:t> Лилия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5635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/>
              <a:t>Возрастные особенности ребенка 2-3 </a:t>
            </a:r>
            <a:r>
              <a:rPr lang="ru-RU" sz="4000" b="1" dirty="0" smtClean="0"/>
              <a:t>лет.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752528"/>
          </a:xfrm>
        </p:spPr>
        <p:txBody>
          <a:bodyPr>
            <a:normAutofit fontScale="62500" lnSpcReduction="20000"/>
          </a:bodyPr>
          <a:lstStyle/>
          <a:p>
            <a:r>
              <a:rPr lang="ru-RU" sz="4000" dirty="0"/>
              <a:t>На третьем году жизни дети становятся самостоятельнее. Продолжает развиваться предметная деятельность, ситуативно-деловое общение ребенка и взрослого; совершенствуются восприятие, речь, начальные формы произвольного поведения, игры, наглядно-действенное мышление.</a:t>
            </a:r>
          </a:p>
          <a:p>
            <a:r>
              <a:rPr lang="ru-RU" sz="4000" dirty="0"/>
              <a:t>  Развитие предметной деятельности связано с усвоением культурных способов действия с различными предметами. Развиваются действия соотносящие и орудийные.</a:t>
            </a:r>
          </a:p>
          <a:p>
            <a:r>
              <a:rPr lang="ru-RU" sz="4000" dirty="0"/>
              <a:t>  Дети начинают ориентироваться в своих действиях на культурную модель, воспроизводимую взрослым.</a:t>
            </a:r>
          </a:p>
          <a:p>
            <a:r>
              <a:rPr lang="ru-RU" sz="40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7272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08912" cy="76470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            Речь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904656"/>
          </a:xfrm>
        </p:spPr>
        <p:txBody>
          <a:bodyPr>
            <a:noAutofit/>
          </a:bodyPr>
          <a:lstStyle/>
          <a:p>
            <a:r>
              <a:rPr lang="ru-RU" sz="2000" dirty="0"/>
              <a:t>В ходе совместной со взрослыми предметной деятельности продолжает развиваться понимание речи. </a:t>
            </a:r>
            <a:r>
              <a:rPr lang="ru-RU" sz="2000" dirty="0" smtClean="0"/>
              <a:t>Дети </a:t>
            </a:r>
            <a:r>
              <a:rPr lang="ru-RU" sz="2000" dirty="0"/>
              <a:t>продолжают осваивать названия окружающих предметов, учатся выполнять простые словесные просьбы взрослых в пределах видимой наглядной ситуации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Количество понимаемых слов значительно возрастает. </a:t>
            </a:r>
          </a:p>
          <a:p>
            <a:r>
              <a:rPr lang="ru-RU" sz="2000" dirty="0"/>
              <a:t>  Интенсивно развивается активная речь детей. К 3 годам они осваивают основные грамматические структуры, пытаются строить простые предложения, в разговоре со взрослым используют практически все части речи. Активный словарь достигает примерно 1000–1500 слов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К концу третьего года жизни речь становится средством общения ребенка со сверстниками. В этом возрасте у детей формируются новые виды деятельности: игра, рисование, конструирование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К 3 годам дети воспринимают все звуки родного языка, но произносят их с большими искажениями.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182748"/>
            <a:ext cx="1224136" cy="16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49078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 smtClean="0"/>
              <a:t>                  Мышление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184576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Сновной</a:t>
            </a:r>
            <a:r>
              <a:rPr lang="ru-RU" sz="2000" dirty="0" smtClean="0"/>
              <a:t> </a:t>
            </a:r>
            <a:r>
              <a:rPr lang="ru-RU" sz="2000" dirty="0"/>
              <a:t>формой мышления становится наглядно-действенная. Ее особенность заключается в том, что возникающие в жизни ребенка проблемные ситуации разрешаются путем реального действия с предметами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Появление собственно изобразительной деятельности обусловлено тем, что ребенок уже способен сформулировать намерение изобразить какой-либо предмет. Типичным является изображение человека в виде «</a:t>
            </a:r>
            <a:r>
              <a:rPr lang="ru-RU" sz="2000" dirty="0" err="1"/>
              <a:t>головонога</a:t>
            </a:r>
            <a:r>
              <a:rPr lang="ru-RU" sz="2000" dirty="0"/>
              <a:t>» — окружности и отходящих от нее линий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  К третьему году жизни совершенствуются зрительные и слуховые ориентировки, что позволяет детям безошибочно выполнять ряд заданий: осуществлять выбор из 2–3 предметов по форме, величине и цвету; различать мелодии; петь.</a:t>
            </a:r>
          </a:p>
          <a:p>
            <a:endParaRPr lang="ru-RU" sz="2000" dirty="0"/>
          </a:p>
          <a:p>
            <a:pPr marL="0" indent="0">
              <a:buNone/>
            </a:pPr>
            <a:r>
              <a:rPr lang="ru-RU" sz="2000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2304256" cy="153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1325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dirty="0" smtClean="0"/>
              <a:t>Игры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38912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/>
              </a:rPr>
              <a:t>Игра носит процессуальный характер, главное в ней — действия. Они совершаются с игровыми предметами, приближенными к реальности. В середине третьего года жизни появляются действия с предметами-заместителями.</a:t>
            </a:r>
            <a:endParaRPr lang="ru-RU" sz="2400" dirty="0"/>
          </a:p>
        </p:txBody>
      </p:sp>
      <p:pic>
        <p:nvPicPr>
          <p:cNvPr id="3074" name="Picture 2" descr="http://web-pics.ru/img/u_1/0/4ca_2a3c976266e04b43d31d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63608"/>
            <a:ext cx="3672408" cy="29798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TVYzjJJle7igE2pAyF-DgcqrbDM6UQ5qPQdetByE0Z2rqE6I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27813"/>
            <a:ext cx="4445099" cy="34514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39720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9019"/>
            <a:ext cx="8229600" cy="1143000"/>
          </a:xfrm>
        </p:spPr>
        <p:txBody>
          <a:bodyPr/>
          <a:lstStyle/>
          <a:p>
            <a:r>
              <a:rPr lang="ru-RU" b="1" dirty="0" smtClean="0"/>
              <a:t>     Ребенок </a:t>
            </a:r>
            <a:r>
              <a:rPr lang="ru-RU" b="1" dirty="0"/>
              <a:t>осознает свое 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184576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/>
              <a:t>Для детей этого возраста характерна неосознанность мотивов, импульсивность и зависимость чувств и желаний от ситуации. Дети легко заражаются эмоциональным состоянием сверстников. Однако в этот период начинает складываться и произвольность поведения. Она обусловлена развитием орудийных действий и речи. У детей появляются чувства гордости и стыда, начинают формироваться элементы самосознания, связанные с идентификацией с именем и полом. Завершается ранний возраст </a:t>
            </a:r>
            <a:r>
              <a:rPr lang="ru-RU" sz="4400" dirty="0">
                <a:hlinkClick r:id="rId2"/>
              </a:rPr>
              <a:t>кризисом трех лет</a:t>
            </a:r>
            <a:r>
              <a:rPr lang="ru-RU" sz="4400" dirty="0"/>
              <a:t>. Ребенок осознает себя как отдельного человека, отличного от взрослого. У него формируется образ Я.</a:t>
            </a:r>
          </a:p>
          <a:p>
            <a:r>
              <a:rPr lang="ru-RU" sz="4400" dirty="0"/>
              <a:t>  Кризис часто сопровождается рядом отрицательных проявлений: негативизмом, упрямством, нарушением общения со взрослым и др. Кризис может продолжаться от нескольких месяцев до двух лет. Но его может и не быть. </a:t>
            </a:r>
            <a:br>
              <a:rPr lang="ru-RU" sz="4400" dirty="0"/>
            </a:br>
            <a:endParaRPr lang="ru-RU" sz="4400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735" y="4941168"/>
            <a:ext cx="2418209" cy="175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12020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6961"/>
            <a:ext cx="8229600" cy="1143000"/>
          </a:xfrm>
        </p:spPr>
        <p:txBody>
          <a:bodyPr/>
          <a:lstStyle/>
          <a:p>
            <a:r>
              <a:rPr lang="ru-RU" b="1" dirty="0"/>
              <a:t>Повышенная подвижность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Arial"/>
              </a:rPr>
              <a:t>В период от 1,5 лет и до 2, когда малыш слишком подвижный, но не очень ловкий, будьте максимально терпеливыми. Окрики и ругань – не лучшие помощники в этом, они лишь будут вызывать постоянное ощущение вины, а это со временем разовьет в нем комплексы. Подвижность – это хороший признак. Тихий ребенок, который всего боится и не дает повода пригрозить ему пальчиком, – не очень нормальное явление.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6693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656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Зрительно-двигательная координация: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1296144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Georgia"/>
              </a:rPr>
              <a:t>Чертит штрихи и "каракули". Держит чашку, поднимает ее и пьет.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51491"/>
            <a:ext cx="345638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514221"/>
            <a:ext cx="3474162" cy="347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866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              КОНЕЦ</a:t>
            </a:r>
            <a:endParaRPr lang="ru-RU" sz="6600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5339283" cy="5217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820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477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   Возрастные особенности      дошкольного возраста.</vt:lpstr>
      <vt:lpstr>Возрастные особенности ребенка 2-3 лет.</vt:lpstr>
      <vt:lpstr>                        Речь</vt:lpstr>
      <vt:lpstr>                  Мышление</vt:lpstr>
      <vt:lpstr>                      Игры</vt:lpstr>
      <vt:lpstr>     Ребенок осознает свое Я</vt:lpstr>
      <vt:lpstr>Повышенная подвижность</vt:lpstr>
      <vt:lpstr>Зрительно-двигательная координация: </vt:lpstr>
      <vt:lpstr>              КОНЕЦ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     дошкольного возраста.</dc:title>
  <dc:creator>Пользователь Windows</dc:creator>
  <cp:lastModifiedBy>1</cp:lastModifiedBy>
  <cp:revision>9</cp:revision>
  <dcterms:created xsi:type="dcterms:W3CDTF">2014-09-23T13:44:43Z</dcterms:created>
  <dcterms:modified xsi:type="dcterms:W3CDTF">2016-02-06T05:19:57Z</dcterms:modified>
</cp:coreProperties>
</file>