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A0AD8A-55A5-4C74-8397-77B520D026EB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jp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wmf"/><Relationship Id="rId5" Type="http://schemas.openxmlformats.org/officeDocument/2006/relationships/image" Target="../media/image23.jpg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g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png"/><Relationship Id="rId9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wmf"/><Relationship Id="rId5" Type="http://schemas.openxmlformats.org/officeDocument/2006/relationships/image" Target="../media/image37.gif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925442"/>
            <a:ext cx="7406640" cy="2808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Транспорт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 малышей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56992"/>
            <a:ext cx="7459920" cy="30963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 Наземный  , водный , воздушный )</a:t>
            </a:r>
            <a:r>
              <a:rPr lang="ru-RU" dirty="0" smtClean="0">
                <a:solidFill>
                  <a:schemeClr val="accent2"/>
                </a:solidFill>
              </a:rPr>
              <a:t>                            </a:t>
            </a:r>
          </a:p>
          <a:p>
            <a:endParaRPr lang="ru-RU" dirty="0">
              <a:solidFill>
                <a:schemeClr val="accent2"/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Составила воспитатель</a:t>
            </a:r>
          </a:p>
          <a:p>
            <a:pPr algn="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МБДОУ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д/с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№25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Русова С.Е.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11\AppData\Local\Microsoft\Windows\Temporary Internet Files\Content.IE5\29P50H6Y\MC9004376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183832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9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Формировать умение у детей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различать и называть разные виды транспорта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Формировать знания детей о многообразии видов транспорта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Развивать умения детей выделять и называть части грузовика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Обогащать словарный запас детей названиями (транспорта, его частей, вида)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Воспитывать умение во время беседы вести себя спокойно и давать возможность высказывать другим детям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Цель: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Уточнить представление детей о разных видах транспорта ( наземного, водного, воздушного)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3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Автомобиль       Грузовик      Автобус        </a:t>
            </a:r>
          </a:p>
          <a:p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                                      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Троллейбус       Трамвай           Такси</a:t>
            </a:r>
          </a:p>
          <a:p>
            <a:pPr marL="82296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Наземный  транспорт</a:t>
            </a:r>
            <a:endParaRPr lang="ru-RU" dirty="0"/>
          </a:p>
        </p:txBody>
      </p:sp>
      <p:pic>
        <p:nvPicPr>
          <p:cNvPr id="2051" name="Picture 3" descr="C:\Users\111\AppData\Local\Microsoft\Windows\Temporary Internet Files\Content.IE5\1G6AT0PG\MC9004417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11\AppData\Local\Microsoft\Windows\Temporary Internet Files\Content.IE5\5VOL4M5Q\MC9004348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1368152" cy="139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11\AppData\Local\Microsoft\Windows\Temporary Internet Files\Content.IE5\WCJR4Y34\MC90043481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36233"/>
            <a:ext cx="1540540" cy="154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11\AppData\Local\Microsoft\Windows\Temporary Internet Files\Content.IE5\M1NN99OW\MC9002518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825" y="4272991"/>
            <a:ext cx="1379495" cy="126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111\AppData\Local\Microsoft\Windows\Temporary Internet Files\Content.IE5\LEBYZ243\MC9003194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08752"/>
            <a:ext cx="1362245" cy="132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111\AppData\Local\Microsoft\Windows\Temporary Internet Files\Content.IE5\Q76Q4NEQ\MC9003346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50" y="4193806"/>
            <a:ext cx="1373320" cy="133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6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      Кабина                                                                                              Кузов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                                             Грузовик 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                                  </a:t>
            </a:r>
          </a:p>
          <a:p>
            <a:pPr marL="82296" indent="0">
              <a:buNone/>
            </a:pPr>
            <a:r>
              <a:rPr lang="ru-RU" sz="2000" dirty="0" smtClean="0"/>
              <a:t>     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Руль                                                                                                   Колеса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</a:t>
            </a:r>
          </a:p>
          <a:p>
            <a:pPr marL="82296" indent="0">
              <a:buNone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</a:rPr>
              <a:t>Из  каких  частей  состоит грузовик </a:t>
            </a:r>
            <a:endParaRPr lang="ru-RU" sz="2800" dirty="0">
              <a:solidFill>
                <a:schemeClr val="accent5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59" t="13975" r="27199"/>
          <a:stretch/>
        </p:blipFill>
        <p:spPr>
          <a:xfrm>
            <a:off x="1696598" y="2060848"/>
            <a:ext cx="991518" cy="11521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98" y="4941168"/>
            <a:ext cx="1426559" cy="13805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69" y="2078849"/>
            <a:ext cx="1512168" cy="11341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69" y="4857750"/>
            <a:ext cx="1512168" cy="15121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924944"/>
            <a:ext cx="1932807" cy="193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0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980728"/>
            <a:ext cx="3657600" cy="5616623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Служебная техника</a:t>
            </a:r>
          </a:p>
          <a:p>
            <a:pPr marL="82296" indent="0">
              <a:buNone/>
            </a:pPr>
            <a:r>
              <a:rPr lang="ru-RU" sz="2000" dirty="0" smtClean="0"/>
              <a:t>Пожарная машина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Скорая помощь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Полиция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3660" y="980728"/>
            <a:ext cx="3657600" cy="56166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</a:rPr>
              <a:t>Строительная техника 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Экскаватор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Бульдозер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Краны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78416"/>
          </a:xfrm>
        </p:spPr>
        <p:txBody>
          <a:bodyPr>
            <a:normAutofit/>
          </a:bodyPr>
          <a:lstStyle/>
          <a:p>
            <a:r>
              <a:rPr lang="ru-RU" dirty="0" smtClean="0"/>
              <a:t>Наземный транспорт</a:t>
            </a:r>
            <a:endParaRPr lang="ru-RU" dirty="0"/>
          </a:p>
        </p:txBody>
      </p:sp>
      <p:pic>
        <p:nvPicPr>
          <p:cNvPr id="3074" name="Picture 2" descr="C:\Users\111\AppData\Local\Microsoft\Windows\Temporary Internet Files\Content.IE5\IAH2BF4T\MC900318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552" y="2100671"/>
            <a:ext cx="1825142" cy="79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111\AppData\Local\Microsoft\Windows\Temporary Internet Files\Content.IE5\M1NN99OW\MC9004160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18383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111\AppData\Local\Microsoft\Windows\Temporary Internet Files\Content.IE5\8L2SCTWN\MC9004321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16" y="5551905"/>
            <a:ext cx="1841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111\AppData\Local\Microsoft\Windows\Temporary Internet Files\Content.IE5\LEBYZ243\MC9003182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10" y="2100671"/>
            <a:ext cx="1565417" cy="101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111\AppData\Local\Microsoft\Windows\Temporary Internet Files\Content.IE5\M1NN99OW\MC9003182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10" y="4077072"/>
            <a:ext cx="1831543" cy="102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254222"/>
            <a:ext cx="1509282" cy="133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6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97152"/>
            <a:ext cx="1795723" cy="15121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124744"/>
            <a:ext cx="3657600" cy="5400600"/>
          </a:xfrm>
        </p:spPr>
        <p:txBody>
          <a:bodyPr/>
          <a:lstStyle/>
          <a:p>
            <a:r>
              <a:rPr lang="ru-RU" dirty="0" smtClean="0"/>
              <a:t>Военная техника </a:t>
            </a:r>
          </a:p>
          <a:p>
            <a:pPr marL="82296" indent="0">
              <a:buNone/>
            </a:pPr>
            <a:r>
              <a:rPr lang="ru-RU" sz="2000" dirty="0" smtClean="0"/>
              <a:t>Танк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Военный грузовик</a:t>
            </a:r>
            <a:endParaRPr lang="ru-RU" sz="2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35" y="3482624"/>
            <a:ext cx="1722587" cy="117985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90" y="188640"/>
            <a:ext cx="7498080" cy="100811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Наземный транспорт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111\AppData\Local\Microsoft\Windows\Temporary Internet Files\Content.IE5\IAH2BF4T\MC9002963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1665138" cy="93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4506" y="302595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БТР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128554"/>
            <a:ext cx="1688976" cy="12667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3935" y="1643131"/>
            <a:ext cx="215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Ракетная установка</a:t>
            </a:r>
            <a:endParaRPr lang="ru-RU" dirty="0"/>
          </a:p>
        </p:txBody>
      </p:sp>
      <p:pic>
        <p:nvPicPr>
          <p:cNvPr id="3074" name="Picture 2" descr="C:\Users\111\AppData\Local\Microsoft\Windows\Temporary Internet Files\Content.IE5\TNWRKXXY\MC9004099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41226"/>
            <a:ext cx="1682645" cy="113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72726" y="4706232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Армейский джип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86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1\AppData\Local\Microsoft\Windows\Temporary Internet Files\Content.IE5\NT0BXM69\MC90031826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404" y="1772816"/>
            <a:ext cx="1730045" cy="136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3029744"/>
            <a:ext cx="1543050" cy="14287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Водный  транспорт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111\AppData\Local\Microsoft\Windows\Temporary Internet Files\Content.IE5\3GTIW6DB\MC90044039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51" y="1772816"/>
            <a:ext cx="1731640" cy="141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11\AppData\Local\Microsoft\Windows\Temporary Internet Files\Content.IE5\NTI6RYCO\MC90033788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54" y="3737223"/>
            <a:ext cx="1843430" cy="93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11\AppData\Local\Microsoft\Windows\Temporary Internet Files\Content.IE5\NGIO60P2\MC90033788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51" y="5284456"/>
            <a:ext cx="1826057" cy="12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111\AppData\Local\Microsoft\Windows\Temporary Internet Files\Content.IE5\EO9DOZ87\MC90031869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691" y="5587123"/>
            <a:ext cx="1804111" cy="93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111\AppData\Local\Microsoft\Windows\Temporary Internet Files\Content.IE5\LEBYZ243\MP900433735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86" y="1988840"/>
            <a:ext cx="1881403" cy="11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111\AppData\Local\Microsoft\Windows\Temporary Internet Files\Content.IE5\LUVLJJOF\MC90032672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28" y="3684002"/>
            <a:ext cx="1822399" cy="110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111\AppData\Local\Microsoft\Windows\Temporary Internet Files\Content.IE5\NJBCLVPH\MC90028555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437" y="3552557"/>
            <a:ext cx="1522902" cy="137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00073" y="1449650"/>
            <a:ext cx="127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Океанский</a:t>
            </a:r>
          </a:p>
          <a:p>
            <a:r>
              <a:rPr lang="ru-RU" dirty="0" smtClean="0"/>
              <a:t>лайнер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31750" y="1431957"/>
            <a:ext cx="105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Ледокол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47228" y="1435634"/>
            <a:ext cx="10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Сухогруз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33920" y="335284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Яхта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43312" y="3314670"/>
            <a:ext cx="888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Буксир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743312" y="5013176"/>
            <a:ext cx="113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Батискаф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624978" y="337488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Крейсер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35651" y="5020552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Авианосец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31750" y="5059342"/>
            <a:ext cx="1345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Подводная </a:t>
            </a:r>
          </a:p>
          <a:p>
            <a:r>
              <a:rPr lang="ru-RU" dirty="0" smtClean="0"/>
              <a:t>лодка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9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1\AppData\Local\Microsoft\Windows\Temporary Internet Files\Content.IE5\P29ROU76\MP900442499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7532" y="3012599"/>
            <a:ext cx="217793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11\AppData\Local\Microsoft\Windows\Temporary Internet Files\Content.IE5\NGIO60P2\MC90031831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81223"/>
            <a:ext cx="2212675" cy="120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001" y="125760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Воздушный  транспорт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111\AppData\Local\Microsoft\Windows\Temporary Internet Files\Content.IE5\VDL3YAO1\MP90042243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2267743" cy="162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111\AppData\Local\Microsoft\Windows\Temporary Internet Files\Content.IE5\IAH2BF4T\MM900283106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16832"/>
            <a:ext cx="2190473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111\AppData\Local\Microsoft\Windows\Temporary Internet Files\Content.IE5\48UCVYT9\MC90041036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280" y="5058939"/>
            <a:ext cx="2194417" cy="125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126876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Пассажирский</a:t>
            </a:r>
          </a:p>
          <a:p>
            <a:r>
              <a:rPr lang="ru-RU" dirty="0" smtClean="0"/>
              <a:t>самолет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84280" y="1268760"/>
            <a:ext cx="15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Дельтаплан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4254633"/>
            <a:ext cx="1452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Патрульный </a:t>
            </a:r>
          </a:p>
          <a:p>
            <a:r>
              <a:rPr lang="ru-RU" dirty="0" smtClean="0"/>
              <a:t>вертолет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710660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Военный</a:t>
            </a:r>
          </a:p>
          <a:p>
            <a:r>
              <a:rPr lang="ru-RU" dirty="0" smtClean="0"/>
              <a:t>самолет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39512" y="4299163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Военный</a:t>
            </a:r>
          </a:p>
          <a:p>
            <a:r>
              <a:rPr lang="ru-RU" dirty="0" smtClean="0"/>
              <a:t>вертолет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0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154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   Транспорт   для  малышей   </vt:lpstr>
      <vt:lpstr>Цель:  Уточнить представление детей о разных видах транспорта ( наземного, водного, воздушного)</vt:lpstr>
      <vt:lpstr>Наземный  транспорт</vt:lpstr>
      <vt:lpstr>Из  каких  частей  состоит грузовик </vt:lpstr>
      <vt:lpstr>Наземный транспорт</vt:lpstr>
      <vt:lpstr>Наземный транспорт</vt:lpstr>
      <vt:lpstr>Водный  транспорт</vt:lpstr>
      <vt:lpstr>Воздушный  транспорт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Транспорт   для  малышей</dc:title>
  <dc:creator>111</dc:creator>
  <cp:lastModifiedBy>com9</cp:lastModifiedBy>
  <cp:revision>29</cp:revision>
  <dcterms:created xsi:type="dcterms:W3CDTF">2014-10-14T11:31:28Z</dcterms:created>
  <dcterms:modified xsi:type="dcterms:W3CDTF">2008-01-01T01:39:08Z</dcterms:modified>
</cp:coreProperties>
</file>