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5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FF"/>
    <a:srgbClr val="9966FF"/>
    <a:srgbClr val="CCFF66"/>
    <a:srgbClr val="FF6699"/>
    <a:srgbClr val="003366"/>
    <a:srgbClr val="66FF33"/>
    <a:srgbClr val="993366"/>
    <a:srgbClr val="FF99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DD22B-0A8C-48F1-8401-F17F2449D4C5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7421-4DBF-4977-9EAD-5D6DB715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49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Презентация на стихи Агнии Барто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572008"/>
            <a:ext cx="3286148" cy="1214446"/>
          </a:xfrm>
        </p:spPr>
        <p:txBody>
          <a:bodyPr>
            <a:normAutofit/>
          </a:bodyPr>
          <a:lstStyle/>
          <a:p>
            <a:pPr algn="just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Презентацию подготовили:  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Воспитатель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Глушкова Ольга Валерьевна</a:t>
            </a:r>
          </a:p>
          <a:p>
            <a:pPr algn="just"/>
            <a:r>
              <a:rPr lang="ru-RU" sz="1200" b="1" dirty="0" smtClean="0">
                <a:solidFill>
                  <a:srgbClr val="FF33CC"/>
                </a:solidFill>
              </a:rPr>
              <a:t>Воспитанник: Дерябина Дарья</a:t>
            </a:r>
          </a:p>
          <a:p>
            <a:pPr algn="just"/>
            <a:r>
              <a:rPr lang="ru-RU" sz="1200" b="1" dirty="0" smtClean="0">
                <a:solidFill>
                  <a:srgbClr val="0099FF"/>
                </a:solidFill>
              </a:rPr>
              <a:t>Родители: Дерябина Алёна Михайловна </a:t>
            </a:r>
          </a:p>
          <a:p>
            <a:pPr algn="just"/>
            <a:r>
              <a:rPr lang="ru-RU" sz="1200" b="1" dirty="0" smtClean="0">
                <a:solidFill>
                  <a:srgbClr val="0099FF"/>
                </a:solidFill>
              </a:rPr>
              <a:t>                    Дерябин Владимир Юрьевич </a:t>
            </a:r>
            <a:endParaRPr lang="ru-RU" sz="1200" b="1" dirty="0">
              <a:solidFill>
                <a:srgbClr val="0099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571612"/>
            <a:ext cx="4643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6699"/>
                </a:solidFill>
              </a:rPr>
              <a:t>Презентация посвящена</a:t>
            </a:r>
          </a:p>
          <a:p>
            <a:r>
              <a:rPr lang="ru-RU" sz="2200" b="1" dirty="0" smtClean="0">
                <a:solidFill>
                  <a:srgbClr val="FF6699"/>
                </a:solidFill>
              </a:rPr>
              <a:t> 110-летию со дня рождения А. Барто. </a:t>
            </a:r>
            <a:endParaRPr lang="ru-RU" sz="2200" b="1" dirty="0">
              <a:solidFill>
                <a:srgbClr val="FF66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2016 год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571612"/>
            <a:ext cx="2388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Помощница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23554" name="Picture 2" descr="http://rasskajem.ru/wp-content/uploads/2012/06/Pomoshh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37811"/>
            <a:ext cx="3071834" cy="36094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200024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99FF"/>
                </a:solidFill>
              </a:rPr>
              <a:t>У Танюши дел немало,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У Танюши много дел: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Утром брату помогала,—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Он с утра конфеты ел.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/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Вот у Тани сколько дела: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Таня ела, чай пила,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Села, с мамой посидела,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Встала, к бабушке пошла.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/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Перед сном сказала маме: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— Вы меня разденьте сами,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Я устала, не могу,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Я вам завтра помогу.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14480" y="2500306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dirty="0" smtClean="0">
                <a:solidFill>
                  <a:srgbClr val="92D050"/>
                </a:solidFill>
              </a:rPr>
              <a:t>Я однажды ненароком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Задремала за уроком.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Мне уютно и приятно,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Я на лодочке плыву,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И одно мне непонятно,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Что во сне, что наяву.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/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Вдруг неведомо откуда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Раздается вдалеке: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- Шура Волкова,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                     к доске!</a:t>
            </a:r>
            <a:br>
              <a:rPr lang="ru-RU" sz="1800" dirty="0" smtClean="0">
                <a:solidFill>
                  <a:srgbClr val="92D050"/>
                </a:solidFill>
              </a:rPr>
            </a:br>
            <a:endParaRPr lang="ru-RU" sz="18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2500306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92D050"/>
                </a:solidFill>
              </a:rPr>
              <a:t>      И вот тут случилось чудо: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Я на лодочке плыву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И во сне кувшинки рву,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А урок я без запинки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Отвечаю наяву.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/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Получила тройку с плюсом,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Но вздремнула я со вкусом.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643050"/>
            <a:ext cx="2704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Чудо на уроке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1357298"/>
            <a:ext cx="3011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C0099"/>
                </a:solidFill>
              </a:rPr>
              <a:t>Резиновая Зина</a:t>
            </a:r>
            <a:endParaRPr lang="ru-RU" sz="3200" dirty="0">
              <a:solidFill>
                <a:srgbClr val="CC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05668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Купили в магазине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Резиновую Зину,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Резиновую Зину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В корзинке принесли.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Она была разиней,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Резиновая Зина,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Упала из корзины,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Измазалась в грязи.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Мы вымоем в бензине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Резиновую Зину,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Мы вымоем в бензине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И пальцем погрозим: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Не будь такой разиней,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Резиновая Зина,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А то отправим Зину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Обратно в магазин.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 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21508" name="Picture 4" descr="http://img-fotki.yandex.ru/get/5310/19411616.11d/0_86166_39454ba3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28003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857364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CC66"/>
                </a:solidFill>
              </a:rPr>
              <a:t>Бычок</a:t>
            </a:r>
            <a:endParaRPr lang="ru-RU" sz="3200" dirty="0">
              <a:solidFill>
                <a:srgbClr val="FFCC66"/>
              </a:solidFill>
            </a:endParaRPr>
          </a:p>
        </p:txBody>
      </p:sp>
      <p:pic>
        <p:nvPicPr>
          <p:cNvPr id="20482" name="Picture 2" descr="http://audioskazki.net/wp-content/gallery/agnia_barto/barto_bych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442" y="2786058"/>
            <a:ext cx="2599975" cy="3111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26431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Идет бычок, качается,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Вздыхает на ходу: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- Ох, доска кончается,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Сейчас я упаду!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2071678"/>
            <a:ext cx="1671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3333CC"/>
                </a:solidFill>
              </a:rPr>
              <a:t>Лялечка</a:t>
            </a:r>
            <a:endParaRPr lang="ru-RU" sz="3200" dirty="0">
              <a:solidFill>
                <a:srgbClr val="33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071810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9FF"/>
                </a:solidFill>
              </a:rPr>
              <a:t>Как у нашей </a:t>
            </a:r>
            <a:r>
              <a:rPr lang="ru-RU" dirty="0" err="1" smtClean="0">
                <a:solidFill>
                  <a:srgbClr val="0099FF"/>
                </a:solidFill>
              </a:rPr>
              <a:t>Лялечки</a:t>
            </a:r>
            <a:r>
              <a:rPr lang="ru-RU" dirty="0" smtClean="0">
                <a:solidFill>
                  <a:srgbClr val="0099FF"/>
                </a:solidFill>
              </a:rPr>
              <a:t/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Платьев чуть не дюжина.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— Не надену белое —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Плохо отутюжено!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/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Не надену желтое —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Желтое измятое.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Я не просто девочка,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Я у нас вожатая!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rasskajem.ru/wp-content/uploads/2012/06/Lyuboc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0430" y="3071810"/>
            <a:ext cx="3000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99FF"/>
                </a:solidFill>
              </a:rPr>
              <a:t>Бабушка сконфужена —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Гладит после ужина.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Для вожатой платьице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Будет отутюжено.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/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Есть такие люди —</a:t>
            </a:r>
            <a:br>
              <a:rPr lang="ru-RU" dirty="0" smtClean="0">
                <a:solidFill>
                  <a:srgbClr val="0099FF"/>
                </a:solidFill>
              </a:rPr>
            </a:br>
            <a:r>
              <a:rPr lang="ru-RU" dirty="0" smtClean="0">
                <a:solidFill>
                  <a:srgbClr val="0099FF"/>
                </a:solidFill>
              </a:rPr>
              <a:t>Им все подай на блюде!</a:t>
            </a:r>
            <a:endParaRPr lang="ru-RU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928802"/>
            <a:ext cx="2746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Рукодельница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://cs1.livemaster.ru/articlefoto/300x225/b/7/7/b776b455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000504"/>
            <a:ext cx="2857500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2500306"/>
            <a:ext cx="2857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Села красна девица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Отдохнуть под деревце.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Посидела в детском парке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В уголке тенистом,-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Сшила кукле-санитарке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Фартук из батиста.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Ай да красна девица!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Что за рукодельница!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2500306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Сразу видно - молодчина!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Не сидит без толку: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Двух мальчишек научила,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Как держать иголку.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Ай да красна девица!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Что за рукодельница!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Учит всех шитью и кройке,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Никому не ставит двойки.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lit-org.ru/wp-content/uploads/2015/08/3-%D0%94%D0%BE%D0%BA%D0%BB%D0%B0%D0%B4%D1%87%D0%B8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000505"/>
            <a:ext cx="3805743" cy="2857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1928802"/>
            <a:ext cx="2170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Докладчик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Выступал докладчик юный,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Говорил он о труде.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Он доказывал с трибуны: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— Нужен труд всегда, везде!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Нам велит трудиться школа,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 этому отряд...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— Подними бумажки с пола!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Крикнул кто-то из ребят.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 тут докладчик морщится: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— На это есть уборщица!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2071678"/>
            <a:ext cx="191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Кораблик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78605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Матросская шапка,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Веревка в руке,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Тяну я кораблик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быстрой реке,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скачут лягушки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 мной по пятам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просят меня: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Прокати, капитан!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http://ds216.centerstart.ru/sites/ds216.centerstart.ru/files/amlekul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143248"/>
            <a:ext cx="3643338" cy="327900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2428868"/>
            <a:ext cx="3929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Холодная весна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07181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весна в календаре,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всюду лужи во дворе,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сад пустой и голый.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Везде вода течет рекой,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Давно пора сажать левкой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клумбах перед школой.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Давно купили семена,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вдруг - холодная весна.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8" descr="http://arz-kvartira.ru/wp-content/uploads/2014/03/ves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429000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thumbs.dreamstime.com/thumb_551/5515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00372"/>
            <a:ext cx="3500462" cy="34537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1643050"/>
            <a:ext cx="321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00B050"/>
                </a:solidFill>
              </a:rPr>
              <a:t>Спасибо за внимание! </a:t>
            </a:r>
            <a:endParaRPr lang="ru-RU" sz="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0" y="4857760"/>
            <a:ext cx="47148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smtClean="0">
                <a:solidFill>
                  <a:srgbClr val="FF6699"/>
                </a:solidFill>
              </a:rPr>
              <a:t>Агния Львовна Барто (1906-1981 гг. )</a:t>
            </a:r>
            <a:endParaRPr lang="ru-RU" sz="3800" dirty="0">
              <a:solidFill>
                <a:srgbClr val="FF6699"/>
              </a:solidFill>
            </a:endParaRPr>
          </a:p>
        </p:txBody>
      </p:sp>
      <p:pic>
        <p:nvPicPr>
          <p:cNvPr id="1026" name="Picture 2" descr="http://img0.liveinternet.ru/images/attach/c/4/78/943/78943514_3453311_6366898_bar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2542434" cy="32892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28604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http://www.calend.ru/img/content_images/i3/3095_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48" y="3857604"/>
            <a:ext cx="3857652" cy="30003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2928934"/>
            <a:ext cx="4500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Оказывается, Агния Барто совсем не собиралась стать писательницей, хотя стихи начала писать ещё в начальных классах гимназии. Она мечтала стать балериной и даже окончила хореографическое училище, но победила любовь к поэзии.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infoglaz.ru/wp-content/uploads/1354657077_parad-planet-foto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7"/>
            <a:ext cx="3643306" cy="25717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2143116"/>
            <a:ext cx="47149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C0099"/>
                </a:solidFill>
              </a:rPr>
              <a:t>Имя Агнии Барто присвоено одной из малых планет   (2279 </a:t>
            </a:r>
            <a:r>
              <a:rPr lang="ru-RU" sz="2200" dirty="0" err="1" smtClean="0">
                <a:solidFill>
                  <a:srgbClr val="CC0099"/>
                </a:solidFill>
              </a:rPr>
              <a:t>Barto</a:t>
            </a:r>
            <a:r>
              <a:rPr lang="ru-RU" sz="2200" dirty="0" smtClean="0">
                <a:solidFill>
                  <a:srgbClr val="CC0099"/>
                </a:solidFill>
              </a:rPr>
              <a:t>), расположенной между орбитами Марса и Юпитера, а также одному из кратеров на Венере. </a:t>
            </a:r>
            <a:endParaRPr lang="ru-RU" sz="22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50017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</a:rPr>
              <a:t>Урок в саду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000240"/>
            <a:ext cx="39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CCFF"/>
                </a:solidFill>
              </a:rPr>
              <a:t>Учитель наш давал урок,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К доске не вызывал.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Нас на уроке ветерок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Тихонько обдувал.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/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Весна, весна, пришла весна!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Мы учимся в саду,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Как надо сеять семена,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Как делать борозду.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/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Расти, наш сад, и хорошей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И распускайся в срок!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/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Без книжек, без карандашей</a:t>
            </a:r>
            <a:br>
              <a:rPr lang="ru-RU" dirty="0" smtClean="0">
                <a:solidFill>
                  <a:srgbClr val="66CCFF"/>
                </a:solidFill>
              </a:rPr>
            </a:br>
            <a:r>
              <a:rPr lang="ru-RU" dirty="0" smtClean="0">
                <a:solidFill>
                  <a:srgbClr val="66CCFF"/>
                </a:solidFill>
              </a:rPr>
              <a:t>Отлично шел урок.</a:t>
            </a:r>
            <a:endParaRPr lang="ru-RU" dirty="0">
              <a:solidFill>
                <a:srgbClr val="66CCFF"/>
              </a:solidFill>
            </a:endParaRPr>
          </a:p>
        </p:txBody>
      </p:sp>
      <p:pic>
        <p:nvPicPr>
          <p:cNvPr id="19458" name="Picture 2" descr="http://rasskajem.ru/wp-content/uploads/2012/06/CHern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30"/>
            <a:ext cx="2571736" cy="32146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2" name="Picture 4" descr="http://www.nesenenko.narod.ru/BARTO/barto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00438"/>
            <a:ext cx="4466493" cy="2463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714488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Зайка</a:t>
            </a:r>
            <a:endParaRPr lang="ru-RU" sz="3200" dirty="0">
              <a:solidFill>
                <a:srgbClr val="CC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285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6666FF"/>
                </a:solidFill>
              </a:rPr>
              <a:t>Зайку бросила хозяйка -</a:t>
            </a:r>
            <a:br>
              <a:rPr lang="ru-RU" dirty="0" smtClean="0">
                <a:solidFill>
                  <a:srgbClr val="6666FF"/>
                </a:solidFill>
              </a:rPr>
            </a:br>
            <a:r>
              <a:rPr lang="ru-RU" dirty="0" smtClean="0">
                <a:solidFill>
                  <a:srgbClr val="6666FF"/>
                </a:solidFill>
              </a:rPr>
              <a:t>Под дождем остался зайка.</a:t>
            </a:r>
            <a:br>
              <a:rPr lang="ru-RU" dirty="0" smtClean="0">
                <a:solidFill>
                  <a:srgbClr val="6666FF"/>
                </a:solidFill>
              </a:rPr>
            </a:br>
            <a:r>
              <a:rPr lang="ru-RU" dirty="0" smtClean="0">
                <a:solidFill>
                  <a:srgbClr val="6666FF"/>
                </a:solidFill>
              </a:rPr>
              <a:t>Со скамейки слезть не мог,</a:t>
            </a:r>
            <a:br>
              <a:rPr lang="ru-RU" dirty="0" smtClean="0">
                <a:solidFill>
                  <a:srgbClr val="6666FF"/>
                </a:solidFill>
              </a:rPr>
            </a:br>
            <a:r>
              <a:rPr lang="ru-RU" dirty="0" smtClean="0">
                <a:solidFill>
                  <a:srgbClr val="6666FF"/>
                </a:solidFill>
              </a:rPr>
              <a:t>Весь до ниточки промок.</a:t>
            </a:r>
            <a:endParaRPr lang="ru-RU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2214554"/>
            <a:ext cx="1485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</a:rPr>
              <a:t>Мишка</a:t>
            </a:r>
            <a:endParaRPr lang="ru-RU" sz="3200" dirty="0">
              <a:solidFill>
                <a:srgbClr val="663300"/>
              </a:solidFill>
            </a:endParaRPr>
          </a:p>
        </p:txBody>
      </p:sp>
      <p:pic>
        <p:nvPicPr>
          <p:cNvPr id="26626" name="Picture 2" descr="http://audioskazki.net/wp-content/gallery/agnia_barto/barto_mi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3043228" cy="29378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2857496"/>
            <a:ext cx="4429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Уронили мишку на пол,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Оторвали мишке лапу.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Все равно его не брошу -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Потому что он хороший.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1857364"/>
            <a:ext cx="106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Слон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5602" name="Picture 2" descr="http://razdeti.ru/images/photos/medium/article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57562"/>
            <a:ext cx="2752725" cy="27527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264318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Спать пора! Уснул бычок,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Лёг в коробку на бочок.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Сонный мишка лег в кровать,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Только слон не хочет спать.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Головой качает сон,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Он слонихе шлет поклон.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21455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66"/>
                </a:solidFill>
              </a:rPr>
              <a:t>Козлёнок</a:t>
            </a:r>
            <a:r>
              <a:rPr lang="ru-RU" dirty="0" smtClean="0">
                <a:solidFill>
                  <a:srgbClr val="993366"/>
                </a:solidFill>
              </a:rPr>
              <a:t/>
            </a:r>
            <a:br>
              <a:rPr lang="ru-RU" dirty="0" smtClean="0">
                <a:solidFill>
                  <a:srgbClr val="993366"/>
                </a:solidFill>
              </a:rPr>
            </a:b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9289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У меня живет козленок,</a:t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>Я сама его пасу.</a:t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>Я козленка в сад зеленый</a:t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>Рано утром отнесу.</a:t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/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>Он заблудится в саду -</a:t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>Я в траве его найду.</a:t>
            </a:r>
            <a:r>
              <a:rPr lang="ru-RU" dirty="0" smtClean="0">
                <a:solidFill>
                  <a:srgbClr val="FFFF66"/>
                </a:solidFill>
              </a:rPr>
              <a:t/>
            </a:r>
            <a:br>
              <a:rPr lang="ru-RU" dirty="0" smtClean="0">
                <a:solidFill>
                  <a:srgbClr val="FFFF66"/>
                </a:solidFill>
              </a:rPr>
            </a:br>
            <a:r>
              <a:rPr lang="ru-RU" dirty="0" smtClean="0">
                <a:solidFill>
                  <a:srgbClr val="FFFF66"/>
                </a:solidFill>
              </a:rPr>
              <a:t> </a:t>
            </a:r>
            <a:endParaRPr lang="ru-RU" dirty="0">
              <a:solidFill>
                <a:srgbClr val="FFFF66"/>
              </a:solidFill>
            </a:endParaRPr>
          </a:p>
        </p:txBody>
      </p:sp>
      <p:pic>
        <p:nvPicPr>
          <p:cNvPr id="24578" name="Picture 2" descr="https://img-fotki.yandex.ru/get/15573/200418627.3c/0_1122ac_226fac38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2833707" cy="49247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212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на стихи Агнии Барто.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Post</dc:creator>
  <cp:lastModifiedBy>Admin</cp:lastModifiedBy>
  <cp:revision>31</cp:revision>
  <dcterms:created xsi:type="dcterms:W3CDTF">2016-02-03T20:45:42Z</dcterms:created>
  <dcterms:modified xsi:type="dcterms:W3CDTF">2016-02-05T02:10:25Z</dcterms:modified>
</cp:coreProperties>
</file>