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E1AC5FD-451C-4FEA-B9C6-F952EB22D0D4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24BCA4-EBB8-4E50-B797-2ADDA426A67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katert-zhakk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288" y="548680"/>
            <a:ext cx="8157596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536-05-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32656"/>
            <a:ext cx="8784976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n_bi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640960" cy="62754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vory_mugs__mem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62" y="908720"/>
            <a:ext cx="8764626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OJBLY4R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95" y="476672"/>
            <a:ext cx="8512169" cy="57962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ka__stolovij_prib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976664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272808" cy="6210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EI2HL2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676456" cy="58633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rvirovka-stola-bumazhnymi-salfetkami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136904" cy="61026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874784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2274"/>
            <a:ext cx="8280920" cy="63283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011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7986"/>
            <a:ext cx="8496944" cy="62756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Vihrovs</dc:creator>
  <cp:lastModifiedBy>Vihrovs</cp:lastModifiedBy>
  <cp:revision>11</cp:revision>
  <dcterms:created xsi:type="dcterms:W3CDTF">2016-01-12T19:21:02Z</dcterms:created>
  <dcterms:modified xsi:type="dcterms:W3CDTF">2016-01-12T19:28:35Z</dcterms:modified>
</cp:coreProperties>
</file>