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Игра «ЧЕТВЁРТАЯ ЛИШНЯЯ»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(ИГРУШКИ)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/>
          </a:p>
        </p:txBody>
      </p:sp>
      <p:pic>
        <p:nvPicPr>
          <p:cNvPr id="3" name="Рисунок 2" descr="81497813_y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2161680" cy="2161680"/>
          </a:xfrm>
          <a:prstGeom prst="rect">
            <a:avLst/>
          </a:prstGeom>
        </p:spPr>
      </p:pic>
      <p:pic>
        <p:nvPicPr>
          <p:cNvPr id="4" name="Рисунок 3" descr="81497813_y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2880629" cy="2880629"/>
          </a:xfrm>
          <a:prstGeom prst="rect">
            <a:avLst/>
          </a:prstGeom>
        </p:spPr>
      </p:pic>
      <p:pic>
        <p:nvPicPr>
          <p:cNvPr id="5" name="Рисунок 4" descr="81497813_y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830327"/>
            <a:ext cx="2542790" cy="1321883"/>
          </a:xfrm>
          <a:prstGeom prst="rect">
            <a:avLst/>
          </a:prstGeom>
        </p:spPr>
      </p:pic>
      <p:pic>
        <p:nvPicPr>
          <p:cNvPr id="6" name="Рисунок 5" descr="81497813_y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484784"/>
            <a:ext cx="2017664" cy="201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c0f732630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869160"/>
            <a:ext cx="2362369" cy="1584176"/>
          </a:xfrm>
          <a:prstGeom prst="rect">
            <a:avLst/>
          </a:prstGeom>
        </p:spPr>
      </p:pic>
      <p:pic>
        <p:nvPicPr>
          <p:cNvPr id="6" name="Рисунок 5" descr="1266883427_3c87d2e3e11e-ryerryiry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73016"/>
            <a:ext cx="2376264" cy="3074648"/>
          </a:xfrm>
          <a:prstGeom prst="rect">
            <a:avLst/>
          </a:prstGeom>
        </p:spPr>
      </p:pic>
      <p:pic>
        <p:nvPicPr>
          <p:cNvPr id="7" name="Рисунок 6" descr="article_8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916832"/>
            <a:ext cx="2719742" cy="2719742"/>
          </a:xfrm>
          <a:prstGeom prst="rect">
            <a:avLst/>
          </a:prstGeom>
        </p:spPr>
      </p:pic>
      <p:pic>
        <p:nvPicPr>
          <p:cNvPr id="8" name="Рисунок 7" descr="razvivaushaya-igrushka-d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124744"/>
            <a:ext cx="3330499" cy="249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Используемые картинки: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3" y="1357298"/>
            <a:ext cx="491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imaqes.yandex.ru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Цель: </a:t>
            </a:r>
            <a:r>
              <a:rPr lang="ru-RU" sz="2600" dirty="0" smtClean="0"/>
              <a:t>Расширять представления детей об игрушках и многообразии материалов, из которых они сделаны.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Образовательные задачи:</a:t>
            </a:r>
            <a:endParaRPr lang="ru-RU" sz="2600" dirty="0" smtClean="0">
              <a:solidFill>
                <a:srgbClr val="00B050"/>
              </a:solidFill>
            </a:endParaRPr>
          </a:p>
          <a:p>
            <a:pPr lvl="0"/>
            <a:r>
              <a:rPr lang="ru-RU" sz="2600" dirty="0" smtClean="0"/>
              <a:t>побуждать  правильно подбирать определения (прилагательные) к игрушкам из разного материала;</a:t>
            </a:r>
          </a:p>
          <a:p>
            <a:pPr lvl="0"/>
            <a:r>
              <a:rPr lang="ru-RU" sz="2600" dirty="0" smtClean="0"/>
              <a:t>выявить способность детей выделять в предметах их существенные признаки и делать на этой основе необходимые обобщения; </a:t>
            </a:r>
          </a:p>
          <a:p>
            <a:pPr lvl="0"/>
            <a:r>
              <a:rPr lang="ru-RU" sz="2600" dirty="0" smtClean="0"/>
              <a:t>учить логически мыслить и отвечать на поставленные задачи содержательными и развернутыми ответами;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53032016091982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1962332" cy="1962332"/>
          </a:xfrm>
          <a:prstGeom prst="rect">
            <a:avLst/>
          </a:prstGeom>
        </p:spPr>
      </p:pic>
      <p:pic>
        <p:nvPicPr>
          <p:cNvPr id="4" name="Рисунок 3" descr="vdlf989-13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2232248" cy="2232248"/>
          </a:xfrm>
          <a:prstGeom prst="rect">
            <a:avLst/>
          </a:prstGeom>
        </p:spPr>
      </p:pic>
      <p:pic>
        <p:nvPicPr>
          <p:cNvPr id="5" name="Рисунок 4" descr="igrushka-mjagkaja-multi-pulti-v90896-28-misha-28-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2067010" cy="2603748"/>
          </a:xfrm>
          <a:prstGeom prst="rect">
            <a:avLst/>
          </a:prstGeom>
        </p:spPr>
      </p:pic>
      <p:pic>
        <p:nvPicPr>
          <p:cNvPr id="6" name="Рисунок 5" descr="DX184744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789040"/>
            <a:ext cx="2425452" cy="242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c0f732630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422045"/>
            <a:ext cx="2509242" cy="2132856"/>
          </a:xfrm>
          <a:prstGeom prst="rect">
            <a:avLst/>
          </a:prstGeom>
        </p:spPr>
      </p:pic>
      <p:pic>
        <p:nvPicPr>
          <p:cNvPr id="6" name="Рисунок 5" descr="1266883427_3c87d2e3e11e-ryerryiry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343" y="4556361"/>
            <a:ext cx="2678481" cy="1864223"/>
          </a:xfrm>
          <a:prstGeom prst="rect">
            <a:avLst/>
          </a:prstGeom>
        </p:spPr>
      </p:pic>
      <p:pic>
        <p:nvPicPr>
          <p:cNvPr id="7" name="Рисунок 6" descr="article_8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268760"/>
            <a:ext cx="2808312" cy="2808312"/>
          </a:xfrm>
          <a:prstGeom prst="rect">
            <a:avLst/>
          </a:prstGeom>
        </p:spPr>
      </p:pic>
      <p:pic>
        <p:nvPicPr>
          <p:cNvPr id="8" name="Рисунок 7" descr="razvivaushaya-igrushka-d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44824"/>
            <a:ext cx="3131840" cy="172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c0f732630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634582"/>
            <a:ext cx="3013298" cy="2259973"/>
          </a:xfrm>
          <a:prstGeom prst="rect">
            <a:avLst/>
          </a:prstGeom>
        </p:spPr>
      </p:pic>
      <p:pic>
        <p:nvPicPr>
          <p:cNvPr id="6" name="Рисунок 5" descr="1266883427_3c87d2e3e11e-ryerryiry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17032"/>
            <a:ext cx="1787442" cy="2747509"/>
          </a:xfrm>
          <a:prstGeom prst="rect">
            <a:avLst/>
          </a:prstGeom>
        </p:spPr>
      </p:pic>
      <p:pic>
        <p:nvPicPr>
          <p:cNvPr id="7" name="Рисунок 6" descr="article_8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628800"/>
            <a:ext cx="2607330" cy="2808312"/>
          </a:xfrm>
          <a:prstGeom prst="rect">
            <a:avLst/>
          </a:prstGeom>
        </p:spPr>
      </p:pic>
      <p:pic>
        <p:nvPicPr>
          <p:cNvPr id="8" name="Рисунок 7" descr="razvivaushaya-igrushka-d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12776"/>
            <a:ext cx="2696384" cy="2763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c0f732630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1901493" cy="2864773"/>
          </a:xfrm>
          <a:prstGeom prst="rect">
            <a:avLst/>
          </a:prstGeom>
        </p:spPr>
      </p:pic>
      <p:pic>
        <p:nvPicPr>
          <p:cNvPr id="6" name="Рисунок 5" descr="1266883427_3c87d2e3e11e-ryerryiry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340768"/>
            <a:ext cx="2376264" cy="3264100"/>
          </a:xfrm>
          <a:prstGeom prst="rect">
            <a:avLst/>
          </a:prstGeom>
        </p:spPr>
      </p:pic>
      <p:pic>
        <p:nvPicPr>
          <p:cNvPr id="7" name="Рисунок 6" descr="article_8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64" y="1268760"/>
            <a:ext cx="3024336" cy="3024336"/>
          </a:xfrm>
          <a:prstGeom prst="rect">
            <a:avLst/>
          </a:prstGeom>
        </p:spPr>
      </p:pic>
      <p:pic>
        <p:nvPicPr>
          <p:cNvPr id="8" name="Рисунок 7" descr="razvivaushaya-igrushka-d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2183188" cy="234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2_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419" y="1916831"/>
            <a:ext cx="2192820" cy="1890211"/>
          </a:xfrm>
          <a:prstGeom prst="rect">
            <a:avLst/>
          </a:prstGeom>
        </p:spPr>
      </p:pic>
      <p:pic>
        <p:nvPicPr>
          <p:cNvPr id="4" name="Рисунок 3" descr="091123Clavdiy_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58568"/>
            <a:ext cx="2520280" cy="2520280"/>
          </a:xfrm>
          <a:prstGeom prst="rect">
            <a:avLst/>
          </a:prstGeom>
        </p:spPr>
      </p:pic>
      <p:pic>
        <p:nvPicPr>
          <p:cNvPr id="6" name="Рисунок 5" descr="mota_ru_9122511-480x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1186" y="1533742"/>
            <a:ext cx="1585189" cy="2229807"/>
          </a:xfrm>
          <a:prstGeom prst="rect">
            <a:avLst/>
          </a:prstGeom>
        </p:spPr>
      </p:pic>
      <p:pic>
        <p:nvPicPr>
          <p:cNvPr id="7" name="Рисунок 6" descr="Lego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365104"/>
            <a:ext cx="2880320" cy="206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54933_v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149080"/>
            <a:ext cx="2520280" cy="2459340"/>
          </a:xfrm>
          <a:prstGeom prst="rect">
            <a:avLst/>
          </a:prstGeom>
        </p:spPr>
      </p:pic>
      <p:pic>
        <p:nvPicPr>
          <p:cNvPr id="4" name="Рисунок 3" descr="392c367e00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2512194" cy="2512194"/>
          </a:xfrm>
          <a:prstGeom prst="rect">
            <a:avLst/>
          </a:prstGeom>
        </p:spPr>
      </p:pic>
      <p:pic>
        <p:nvPicPr>
          <p:cNvPr id="5" name="Рисунок 4" descr="55174697_L9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60"/>
            <a:ext cx="2304256" cy="2304256"/>
          </a:xfrm>
          <a:prstGeom prst="rect">
            <a:avLst/>
          </a:prstGeom>
        </p:spPr>
      </p:pic>
      <p:pic>
        <p:nvPicPr>
          <p:cNvPr id="6" name="Рисунок 5" descr="img144_6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645024"/>
            <a:ext cx="3212976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ЧЕТВЁРТАЯ ЛИШНЯЯ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c0f732630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084418"/>
            <a:ext cx="2808312" cy="2021984"/>
          </a:xfrm>
          <a:prstGeom prst="rect">
            <a:avLst/>
          </a:prstGeom>
        </p:spPr>
      </p:pic>
      <p:pic>
        <p:nvPicPr>
          <p:cNvPr id="6" name="Рисунок 5" descr="1266883427_3c87d2e3e11e-ryerryiry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77072"/>
            <a:ext cx="2545199" cy="2545199"/>
          </a:xfrm>
          <a:prstGeom prst="rect">
            <a:avLst/>
          </a:prstGeom>
        </p:spPr>
      </p:pic>
      <p:pic>
        <p:nvPicPr>
          <p:cNvPr id="7" name="Рисунок 6" descr="article_8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565537"/>
            <a:ext cx="2808312" cy="2214757"/>
          </a:xfrm>
          <a:prstGeom prst="rect">
            <a:avLst/>
          </a:prstGeom>
        </p:spPr>
      </p:pic>
      <p:pic>
        <p:nvPicPr>
          <p:cNvPr id="8" name="Рисунок 7" descr="razvivaushaya-igrushka-d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95" y="4170969"/>
            <a:ext cx="2357404" cy="2357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Игра «ЧЕТВЁРТАЯ ЛИШНЯЯ»</vt:lpstr>
      <vt:lpstr>Слайд 2</vt:lpstr>
      <vt:lpstr>ЧЕТВЁРТАЯ ЛИШНЯЯ</vt:lpstr>
      <vt:lpstr>ЧЕТВЁРТАЯ ЛИШНЯЯ</vt:lpstr>
      <vt:lpstr>ЧЕТВЁРТАЯ ЛИШНЯЯ</vt:lpstr>
      <vt:lpstr>ЧЕТВЁРТАЯ ЛИШНЯЯ</vt:lpstr>
      <vt:lpstr>ЧЕТВЁРТАЯ ЛИШНЯЯ</vt:lpstr>
      <vt:lpstr>ЧЕТВЁРТАЯ ЛИШНЯЯ</vt:lpstr>
      <vt:lpstr>ЧЕТВЁРТАЯ ЛИШНЯЯ</vt:lpstr>
      <vt:lpstr>ЧЕТВЁРТАЯ ЛИШНЯЯ</vt:lpstr>
      <vt:lpstr>ЧЕТВЁРТАЯ ЛИШНЯЯ</vt:lpstr>
      <vt:lpstr>Используемые картинки: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«ЧЕТВЕРТАЯ ЛИШНЯЯ»</dc:title>
  <dc:creator>Пользователь</dc:creator>
  <cp:lastModifiedBy>Artem</cp:lastModifiedBy>
  <cp:revision>14</cp:revision>
  <dcterms:created xsi:type="dcterms:W3CDTF">2013-12-26T03:22:04Z</dcterms:created>
  <dcterms:modified xsi:type="dcterms:W3CDTF">2016-02-06T12:11:52Z</dcterms:modified>
</cp:coreProperties>
</file>