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678C-A56D-4C1E-A665-B077EA890682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0A77-1813-46B1-A62D-6C95F5F85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ictail.ru/Ramochki/School/index_files/original_images/p0000040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Жили-были буквы,Display Only,A,0,70,4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571612"/>
            <a:ext cx="5929354" cy="17859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Жили-были буквы</a:t>
            </a:r>
            <a:endParaRPr lang="ru-RU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886200"/>
            <a:ext cx="5572164" cy="161450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Литературное чтение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1 класс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Тест 1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3 Answers,A,60,77,4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00924" cy="22145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Вопрос </a:t>
            </a:r>
            <a:r>
              <a:rPr lang="ru-RU" sz="3100" dirty="0" smtClean="0">
                <a:solidFill>
                  <a:srgbClr val="FF0000"/>
                </a:solidFill>
              </a:rPr>
              <a:t>№ 9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chemeClr val="tx2"/>
                </a:solidFill>
              </a:rPr>
              <a:t> Как на самом деле кричит ворон?</a:t>
            </a:r>
            <a:endParaRPr lang="ru-RU" sz="31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3786190"/>
            <a:ext cx="3286148" cy="2286016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Кар-кар</a:t>
            </a:r>
          </a:p>
          <a:p>
            <a:r>
              <a:rPr lang="ru-RU" sz="4400" dirty="0" smtClean="0"/>
              <a:t>В. Кря-кря</a:t>
            </a:r>
          </a:p>
          <a:p>
            <a:r>
              <a:rPr lang="ru-RU" sz="4400" dirty="0" smtClean="0"/>
              <a:t>С. Кукареку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00496" y="385762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00496" y="457200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71934" y="528638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3 Answers,B,60,77,4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00924" cy="25003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Вопрос </a:t>
            </a:r>
            <a:r>
              <a:rPr lang="ru-RU" sz="3100" dirty="0" smtClean="0">
                <a:solidFill>
                  <a:srgbClr val="FF0000"/>
                </a:solidFill>
              </a:rPr>
              <a:t>№ 10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chemeClr val="tx2"/>
                </a:solidFill>
              </a:rPr>
              <a:t> Какая рифма пропущена?</a:t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 smtClean="0"/>
              <a:t>- Как бы мне пошла </a:t>
            </a:r>
            <a:r>
              <a:rPr lang="ru-RU" sz="3100" dirty="0" err="1" smtClean="0"/>
              <a:t>кор-рона</a:t>
            </a:r>
            <a:r>
              <a:rPr lang="ru-RU" sz="3100" dirty="0" smtClean="0"/>
              <a:t>! – </a:t>
            </a:r>
            <a:br>
              <a:rPr lang="ru-RU" sz="3100" dirty="0" smtClean="0"/>
            </a:br>
            <a:r>
              <a:rPr lang="ru-RU" sz="3100" dirty="0" smtClean="0"/>
              <a:t>Важно каркает ….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3786190"/>
            <a:ext cx="3286148" cy="2286016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матрона</a:t>
            </a:r>
          </a:p>
          <a:p>
            <a:r>
              <a:rPr lang="ru-RU" sz="4400" dirty="0" smtClean="0"/>
              <a:t>В. ворона</a:t>
            </a:r>
          </a:p>
          <a:p>
            <a:r>
              <a:rPr lang="ru-RU" sz="4400" dirty="0" smtClean="0"/>
              <a:t>С. сорока</a:t>
            </a:r>
          </a:p>
          <a:p>
            <a:endParaRPr lang="ru-RU" sz="4400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00496" y="385762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00496" y="457200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71934" y="528638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2714620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00109"/>
            <a:ext cx="6643734" cy="45005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</a:rPr>
              <a:t>Литература:</a:t>
            </a:r>
          </a:p>
          <a:p>
            <a:r>
              <a:rPr lang="ru-RU" dirty="0"/>
              <a:t>Литературное чтение. 1 класс.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учреждений. В 2 ч. Ч. 1 / [Сост. Л.Ф. Климанова и др.]. – М.: Просвещение, 2010.</a:t>
            </a:r>
          </a:p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</a:rPr>
              <a:t>Иллюстрации:</a:t>
            </a:r>
          </a:p>
          <a:p>
            <a:r>
              <a:rPr lang="ru-RU" u="sng" dirty="0">
                <a:hlinkClick r:id="rId2"/>
              </a:rPr>
              <a:t>http://www.magictail.ru/Ramochki/School/index_files/original_images/p0000040.jpg</a:t>
            </a:r>
            <a:r>
              <a:rPr lang="ru-RU" dirty="0"/>
              <a:t> - рамка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3 Answers,B,60,59,5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857232"/>
            <a:ext cx="6858048" cy="235745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</a:t>
            </a:r>
            <a:r>
              <a:rPr lang="ru-RU" sz="3600" dirty="0" smtClean="0">
                <a:solidFill>
                  <a:srgbClr val="FF0000"/>
                </a:solidFill>
              </a:rPr>
              <a:t>№ 1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>
                <a:solidFill>
                  <a:schemeClr val="tx2"/>
                </a:solidFill>
              </a:rPr>
              <a:t>Какая буква в стихотворении </a:t>
            </a:r>
            <a:r>
              <a:rPr lang="ru-RU" sz="4000" dirty="0" smtClean="0">
                <a:solidFill>
                  <a:schemeClr val="tx2"/>
                </a:solidFill>
              </a:rPr>
              <a:t>       В</a:t>
            </a:r>
            <a:r>
              <a:rPr lang="ru-RU" sz="4000" dirty="0">
                <a:solidFill>
                  <a:schemeClr val="tx2"/>
                </a:solidFill>
              </a:rPr>
              <a:t>. </a:t>
            </a:r>
            <a:r>
              <a:rPr lang="ru-RU" sz="4000" dirty="0" err="1">
                <a:solidFill>
                  <a:schemeClr val="tx2"/>
                </a:solidFill>
              </a:rPr>
              <a:t>Данько</a:t>
            </a:r>
            <a:r>
              <a:rPr lang="ru-RU" sz="4000" dirty="0">
                <a:solidFill>
                  <a:schemeClr val="tx2"/>
                </a:solidFill>
              </a:rPr>
              <a:t> «Загадочные буквы» </a:t>
            </a:r>
            <a:r>
              <a:rPr lang="ru-RU" sz="4000" b="1" dirty="0">
                <a:solidFill>
                  <a:schemeClr val="tx2"/>
                </a:solidFill>
              </a:rPr>
              <a:t>чирикает на ветке</a:t>
            </a:r>
            <a:r>
              <a:rPr lang="ru-RU" sz="4000" dirty="0" smtClean="0">
                <a:solidFill>
                  <a:schemeClr val="tx2"/>
                </a:solidFill>
              </a:rPr>
              <a:t>?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3286124"/>
            <a:ext cx="2714644" cy="2286016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 А</a:t>
            </a:r>
            <a:endParaRPr lang="ru-RU" sz="4400" dirty="0"/>
          </a:p>
          <a:p>
            <a:r>
              <a:rPr lang="ru-RU" sz="4400" dirty="0"/>
              <a:t>В. </a:t>
            </a:r>
            <a:r>
              <a:rPr lang="ru-RU" sz="4400" dirty="0" smtClean="0"/>
              <a:t> В</a:t>
            </a:r>
            <a:endParaRPr lang="ru-RU" sz="4400" dirty="0"/>
          </a:p>
          <a:p>
            <a:r>
              <a:rPr lang="ru-RU" sz="4400" dirty="0"/>
              <a:t>С. </a:t>
            </a:r>
            <a:r>
              <a:rPr lang="ru-RU" sz="4400" dirty="0" smtClean="0"/>
              <a:t> С</a:t>
            </a:r>
            <a:endParaRPr lang="ru-RU" sz="44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335756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28992" y="407194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28992" y="478632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3 Answers,C,60,66,4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00924" cy="228601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</a:t>
            </a:r>
            <a:r>
              <a:rPr lang="ru-RU" sz="3600" dirty="0" smtClean="0">
                <a:solidFill>
                  <a:srgbClr val="FF0000"/>
                </a:solidFill>
              </a:rPr>
              <a:t>№ 2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>
                <a:solidFill>
                  <a:schemeClr val="tx2"/>
                </a:solidFill>
              </a:rPr>
              <a:t>Какая буква в стихотворении </a:t>
            </a:r>
            <a:r>
              <a:rPr lang="ru-RU" sz="4000" dirty="0" smtClean="0">
                <a:solidFill>
                  <a:schemeClr val="tx2"/>
                </a:solidFill>
              </a:rPr>
              <a:t>        В</a:t>
            </a:r>
            <a:r>
              <a:rPr lang="ru-RU" sz="4000" dirty="0">
                <a:solidFill>
                  <a:schemeClr val="tx2"/>
                </a:solidFill>
              </a:rPr>
              <a:t>. </a:t>
            </a:r>
            <a:r>
              <a:rPr lang="ru-RU" sz="4000" dirty="0" err="1">
                <a:solidFill>
                  <a:schemeClr val="tx2"/>
                </a:solidFill>
              </a:rPr>
              <a:t>Данько</a:t>
            </a:r>
            <a:r>
              <a:rPr lang="ru-RU" sz="4000" dirty="0">
                <a:solidFill>
                  <a:schemeClr val="tx2"/>
                </a:solidFill>
              </a:rPr>
              <a:t> «Загадочные буквы» </a:t>
            </a:r>
            <a:r>
              <a:rPr lang="ru-RU" sz="4000" b="1" dirty="0" smtClean="0">
                <a:solidFill>
                  <a:schemeClr val="tx2"/>
                </a:solidFill>
              </a:rPr>
              <a:t>рычит на нас из клетки</a:t>
            </a:r>
            <a:r>
              <a:rPr lang="ru-RU" sz="4000" dirty="0" smtClean="0">
                <a:solidFill>
                  <a:schemeClr val="tx2"/>
                </a:solidFill>
              </a:rPr>
              <a:t>?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3286124"/>
            <a:ext cx="2714644" cy="2286016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 У</a:t>
            </a:r>
            <a:endParaRPr lang="ru-RU" sz="4400" dirty="0"/>
          </a:p>
          <a:p>
            <a:r>
              <a:rPr lang="ru-RU" sz="4400" dirty="0"/>
              <a:t>В. </a:t>
            </a:r>
            <a:r>
              <a:rPr lang="ru-RU" sz="4400" dirty="0" smtClean="0"/>
              <a:t> Ф</a:t>
            </a:r>
            <a:endParaRPr lang="ru-RU" sz="4400" dirty="0"/>
          </a:p>
          <a:p>
            <a:r>
              <a:rPr lang="ru-RU" sz="4400" dirty="0"/>
              <a:t>С. </a:t>
            </a:r>
            <a:r>
              <a:rPr lang="ru-RU" sz="4400" dirty="0" smtClean="0"/>
              <a:t> Т</a:t>
            </a:r>
            <a:endParaRPr lang="ru-RU" sz="44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335756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28992" y="407194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28992" y="478632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3 Answers,A,60,65,4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00924" cy="228601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</a:t>
            </a:r>
            <a:r>
              <a:rPr lang="ru-RU" sz="3600" dirty="0" smtClean="0">
                <a:solidFill>
                  <a:srgbClr val="FF0000"/>
                </a:solidFill>
              </a:rPr>
              <a:t>№ 3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 smtClean="0">
                <a:solidFill>
                  <a:schemeClr val="tx2"/>
                </a:solidFill>
              </a:rPr>
              <a:t> Какая буква прибежала к Але за помощью в сказке И. </a:t>
            </a:r>
            <a:r>
              <a:rPr lang="ru-RU" sz="4000" dirty="0" err="1" smtClean="0">
                <a:solidFill>
                  <a:schemeClr val="tx2"/>
                </a:solidFill>
              </a:rPr>
              <a:t>Токмаковой</a:t>
            </a:r>
            <a:r>
              <a:rPr lang="ru-RU" sz="4000" dirty="0" smtClean="0">
                <a:solidFill>
                  <a:schemeClr val="tx2"/>
                </a:solidFill>
              </a:rPr>
              <a:t> «Аля, </a:t>
            </a:r>
            <a:r>
              <a:rPr lang="ru-RU" sz="4000" dirty="0" err="1" smtClean="0">
                <a:solidFill>
                  <a:schemeClr val="tx2"/>
                </a:solidFill>
              </a:rPr>
              <a:t>Кляксич</a:t>
            </a:r>
            <a:r>
              <a:rPr lang="ru-RU" sz="4000" dirty="0" smtClean="0">
                <a:solidFill>
                  <a:schemeClr val="tx2"/>
                </a:solidFill>
              </a:rPr>
              <a:t> и буква «А»?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3286124"/>
            <a:ext cx="2714644" cy="2286016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 А</a:t>
            </a:r>
            <a:endParaRPr lang="ru-RU" sz="4400" dirty="0"/>
          </a:p>
          <a:p>
            <a:r>
              <a:rPr lang="ru-RU" sz="4400" dirty="0"/>
              <a:t>В. </a:t>
            </a:r>
            <a:r>
              <a:rPr lang="ru-RU" sz="4400" dirty="0" smtClean="0"/>
              <a:t> В</a:t>
            </a:r>
            <a:endParaRPr lang="ru-RU" sz="4400" dirty="0"/>
          </a:p>
          <a:p>
            <a:r>
              <a:rPr lang="ru-RU" sz="4400" dirty="0"/>
              <a:t>С. </a:t>
            </a:r>
            <a:r>
              <a:rPr lang="ru-RU" sz="4400" dirty="0" smtClean="0"/>
              <a:t> С</a:t>
            </a:r>
            <a:endParaRPr lang="ru-RU" sz="44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335756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28992" y="407194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28992" y="478632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3 Answers,B,60,69,5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00924" cy="228601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</a:t>
            </a:r>
            <a:r>
              <a:rPr lang="ru-RU" sz="3600" dirty="0" smtClean="0">
                <a:solidFill>
                  <a:srgbClr val="FF0000"/>
                </a:solidFill>
              </a:rPr>
              <a:t>№ 4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 smtClean="0">
                <a:solidFill>
                  <a:schemeClr val="tx2"/>
                </a:solidFill>
              </a:rPr>
              <a:t> Как звали племянницу </a:t>
            </a:r>
            <a:r>
              <a:rPr lang="ru-RU" sz="4000" dirty="0" err="1" smtClean="0">
                <a:solidFill>
                  <a:schemeClr val="tx2"/>
                </a:solidFill>
              </a:rPr>
              <a:t>Кляксича</a:t>
            </a:r>
            <a:r>
              <a:rPr lang="ru-RU" sz="4000" dirty="0" smtClean="0">
                <a:solidFill>
                  <a:schemeClr val="tx2"/>
                </a:solidFill>
              </a:rPr>
              <a:t>?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3286124"/>
            <a:ext cx="2714644" cy="2286016"/>
          </a:xfrm>
        </p:spPr>
        <p:txBody>
          <a:bodyPr>
            <a:normAutofit fontScale="925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 Аля</a:t>
            </a:r>
            <a:endParaRPr lang="ru-RU" sz="4400" dirty="0"/>
          </a:p>
          <a:p>
            <a:r>
              <a:rPr lang="ru-RU" sz="4400" dirty="0"/>
              <a:t>В. </a:t>
            </a:r>
            <a:r>
              <a:rPr lang="ru-RU" sz="4400" dirty="0" smtClean="0"/>
              <a:t> Клякса</a:t>
            </a:r>
            <a:endParaRPr lang="ru-RU" sz="4400" dirty="0"/>
          </a:p>
          <a:p>
            <a:r>
              <a:rPr lang="ru-RU" sz="4400" dirty="0"/>
              <a:t>С. </a:t>
            </a:r>
            <a:r>
              <a:rPr lang="ru-RU" sz="4400" dirty="0" smtClean="0"/>
              <a:t> Точка</a:t>
            </a:r>
            <a:endParaRPr lang="ru-RU" sz="44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335756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28992" y="407194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28992" y="478632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2 Answers,A,60,75,5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00924" cy="228601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</a:t>
            </a:r>
            <a:r>
              <a:rPr lang="ru-RU" sz="3600" dirty="0" smtClean="0">
                <a:solidFill>
                  <a:srgbClr val="FF0000"/>
                </a:solidFill>
              </a:rPr>
              <a:t>№ 5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 smtClean="0">
                <a:solidFill>
                  <a:schemeClr val="tx2"/>
                </a:solidFill>
              </a:rPr>
              <a:t> Почему «А» поётся, а «Б» нет?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286124"/>
            <a:ext cx="6786610" cy="2286016"/>
          </a:xfrm>
        </p:spPr>
        <p:txBody>
          <a:bodyPr>
            <a:normAutofit fontScale="70000" lnSpcReduction="2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 </a:t>
            </a:r>
            <a:r>
              <a:rPr lang="ru-RU" sz="5800" dirty="0" smtClean="0"/>
              <a:t>Потому что «А» - гласная. </a:t>
            </a:r>
          </a:p>
          <a:p>
            <a:r>
              <a:rPr lang="ru-RU" sz="5800" dirty="0" smtClean="0"/>
              <a:t>В. Потому что у «Б» нет голоса.</a:t>
            </a:r>
            <a:r>
              <a:rPr lang="ru-RU" sz="4400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28728" y="3286124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728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3 Answers,C,60,73,5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000924" cy="32147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Вопрос </a:t>
            </a:r>
            <a:r>
              <a:rPr lang="ru-RU" sz="3100" dirty="0" smtClean="0">
                <a:solidFill>
                  <a:srgbClr val="FF0000"/>
                </a:solidFill>
              </a:rPr>
              <a:t>№ 6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chemeClr val="tx2"/>
                </a:solidFill>
              </a:rPr>
              <a:t> Что сказал Медведь в стихотворении Г. Сапгира «Про медведя», когда получил письмо?</a:t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 smtClean="0"/>
              <a:t>Раз пришло к нему письмо</a:t>
            </a:r>
            <a:br>
              <a:rPr lang="ru-RU" sz="3100" dirty="0" smtClean="0"/>
            </a:br>
            <a:r>
              <a:rPr lang="ru-RU" sz="3100" dirty="0" smtClean="0"/>
              <a:t>Непонятно от кого.</a:t>
            </a:r>
            <a:br>
              <a:rPr lang="ru-RU" sz="3100" dirty="0" smtClean="0"/>
            </a:br>
            <a:r>
              <a:rPr lang="ru-RU" sz="3100" dirty="0" smtClean="0"/>
              <a:t>Он сказал в восторге: ………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3786190"/>
            <a:ext cx="2714644" cy="2286016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А-а-а!</a:t>
            </a:r>
          </a:p>
          <a:p>
            <a:r>
              <a:rPr lang="ru-RU" sz="4400" dirty="0" smtClean="0"/>
              <a:t>В. Э-э-э…</a:t>
            </a:r>
          </a:p>
          <a:p>
            <a:r>
              <a:rPr lang="ru-RU" sz="4400" dirty="0" smtClean="0"/>
              <a:t>С. О-о-о!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00496" y="385762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00496" y="457200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71934" y="528638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3357562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3 Answers,B,60,73,5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00924" cy="228601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</a:t>
            </a:r>
            <a:r>
              <a:rPr lang="ru-RU" sz="3600" dirty="0" smtClean="0">
                <a:solidFill>
                  <a:srgbClr val="FF0000"/>
                </a:solidFill>
              </a:rPr>
              <a:t>№ 7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000" dirty="0" smtClean="0">
                <a:solidFill>
                  <a:schemeClr val="tx2"/>
                </a:solidFill>
              </a:rPr>
              <a:t> Как Медведь пел колыбельную сынишке </a:t>
            </a:r>
            <a:br>
              <a:rPr lang="ru-RU" sz="4000" dirty="0" smtClean="0">
                <a:solidFill>
                  <a:schemeClr val="tx2"/>
                </a:solidFill>
              </a:rPr>
            </a:br>
            <a:r>
              <a:rPr lang="ru-RU" sz="4000" dirty="0" smtClean="0"/>
              <a:t>«А-а-а!»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3286124"/>
            <a:ext cx="4071966" cy="2286016"/>
          </a:xfrm>
        </p:spPr>
        <p:txBody>
          <a:bodyPr>
            <a:normAutofit fontScale="85000" lnSpcReduction="1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 С удивлением</a:t>
            </a:r>
          </a:p>
          <a:p>
            <a:r>
              <a:rPr lang="ru-RU" sz="4400" dirty="0" smtClean="0"/>
              <a:t>В.  Нежно</a:t>
            </a:r>
          </a:p>
          <a:p>
            <a:r>
              <a:rPr lang="ru-RU" sz="4400" dirty="0" smtClean="0"/>
              <a:t>С.  С восторгом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321468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28992" y="385762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28992" y="450057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3 Answers,C,60,70,4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000924" cy="32147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Вопрос </a:t>
            </a:r>
            <a:r>
              <a:rPr lang="ru-RU" sz="3100" dirty="0" smtClean="0">
                <a:solidFill>
                  <a:srgbClr val="FF0000"/>
                </a:solidFill>
              </a:rPr>
              <a:t>№ 8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chemeClr val="tx2"/>
                </a:solidFill>
              </a:rPr>
              <a:t> Какая рифма должна была быть в строках стихотворения И. </a:t>
            </a:r>
            <a:r>
              <a:rPr lang="ru-RU" sz="3100" dirty="0" err="1" smtClean="0">
                <a:solidFill>
                  <a:schemeClr val="tx2"/>
                </a:solidFill>
              </a:rPr>
              <a:t>Гамазковой</a:t>
            </a:r>
            <a:r>
              <a:rPr lang="ru-RU" sz="3100" dirty="0" smtClean="0">
                <a:solidFill>
                  <a:schemeClr val="tx2"/>
                </a:solidFill>
              </a:rPr>
              <a:t> «Кто как кричит?»</a:t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 smtClean="0"/>
              <a:t>Сидит ворон на суку</a:t>
            </a:r>
            <a:br>
              <a:rPr lang="ru-RU" sz="3100" dirty="0" smtClean="0"/>
            </a:br>
            <a:r>
              <a:rPr lang="ru-RU" sz="3100" dirty="0" smtClean="0"/>
              <a:t>И кричит ….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3786190"/>
            <a:ext cx="3286148" cy="2286016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А. </a:t>
            </a:r>
            <a:r>
              <a:rPr lang="ru-RU" sz="4400" dirty="0" smtClean="0"/>
              <a:t>Кар-кар</a:t>
            </a:r>
          </a:p>
          <a:p>
            <a:r>
              <a:rPr lang="ru-RU" sz="4400" dirty="0" smtClean="0"/>
              <a:t>В. Кря-кря</a:t>
            </a:r>
          </a:p>
          <a:p>
            <a:r>
              <a:rPr lang="ru-RU" sz="4400" dirty="0" smtClean="0"/>
              <a:t>С. Кукареку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00496" y="385762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00496" y="457200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71934" y="528638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220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Жили-были буквы</vt:lpstr>
      <vt:lpstr>Вопрос № 1 Какая буква в стихотворении        В. Данько «Загадочные буквы» чирикает на ветке?</vt:lpstr>
      <vt:lpstr>Вопрос № 2 Какая буква в стихотворении         В. Данько «Загадочные буквы» рычит на нас из клетки?</vt:lpstr>
      <vt:lpstr>Вопрос № 3  Какая буква прибежала к Але за помощью в сказке И. Токмаковой «Аля, Кляксич и буква «А»?</vt:lpstr>
      <vt:lpstr>Вопрос № 4  Как звали племянницу Кляксича?</vt:lpstr>
      <vt:lpstr>Вопрос № 5  Почему «А» поётся, а «Б» нет?</vt:lpstr>
      <vt:lpstr>Вопрос № 6  Что сказал Медведь в стихотворении Г. Сапгира «Про медведя», когда получил письмо? Раз пришло к нему письмо Непонятно от кого. Он сказал в восторге: ………</vt:lpstr>
      <vt:lpstr>Вопрос № 7  Как Медведь пел колыбельную сынишке  «А-а-а!»</vt:lpstr>
      <vt:lpstr>Вопрос № 8  Какая рифма должна была быть в строках стихотворения И. Гамазковой «Кто как кричит?» Сидит ворон на суку И кричит ….</vt:lpstr>
      <vt:lpstr>Вопрос № 9  Как на самом деле кричит ворон?</vt:lpstr>
      <vt:lpstr>Вопрос № 10  Какая рифма пропущена? - Как бы мне пошла кор-рона! –  Важно каркает ….</vt:lpstr>
      <vt:lpstr>Слайд 12</vt:lpstr>
    </vt:vector>
  </TitlesOfParts>
  <Company>Prosvet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Жили-были буквы</dc:title>
  <dc:creator>Smelova</dc:creator>
  <cp:lastModifiedBy>Александр</cp:lastModifiedBy>
  <cp:revision>24</cp:revision>
  <dcterms:created xsi:type="dcterms:W3CDTF">2011-09-21T09:50:03Z</dcterms:created>
  <dcterms:modified xsi:type="dcterms:W3CDTF">2011-09-28T12:02:24Z</dcterms:modified>
</cp:coreProperties>
</file>