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F1242-7001-4D91-A3E4-1AA9B552C464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0E4AF-3A37-4622-857A-4069EBCF7D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F1242-7001-4D91-A3E4-1AA9B552C464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0E4AF-3A37-4622-857A-4069EBCF7D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F1242-7001-4D91-A3E4-1AA9B552C464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0E4AF-3A37-4622-857A-4069EBCF7D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F1242-7001-4D91-A3E4-1AA9B552C464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0E4AF-3A37-4622-857A-4069EBCF7D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F1242-7001-4D91-A3E4-1AA9B552C464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0E4AF-3A37-4622-857A-4069EBCF7D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F1242-7001-4D91-A3E4-1AA9B552C464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0E4AF-3A37-4622-857A-4069EBCF7D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F1242-7001-4D91-A3E4-1AA9B552C464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0E4AF-3A37-4622-857A-4069EBCF7D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F1242-7001-4D91-A3E4-1AA9B552C464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0E4AF-3A37-4622-857A-4069EBCF7D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F1242-7001-4D91-A3E4-1AA9B552C464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0E4AF-3A37-4622-857A-4069EBCF7D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F1242-7001-4D91-A3E4-1AA9B552C464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0E4AF-3A37-4622-857A-4069EBCF7D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F1242-7001-4D91-A3E4-1AA9B552C464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0E4AF-3A37-4622-857A-4069EBCF7D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F1242-7001-4D91-A3E4-1AA9B552C464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0E4AF-3A37-4622-857A-4069EBCF7D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-animate.com/test/kobzarev/14.jpg" TargetMode="External"/><Relationship Id="rId2" Type="http://schemas.openxmlformats.org/officeDocument/2006/relationships/hyperlink" Target="http://i043.radikal.ru/0905/b7/a142646605d3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kino.svoisait.ru/gusi_lebedi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Сказки,Display Only,,0,69,36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857233"/>
            <a:ext cx="4214842" cy="274321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Сказки, загадки, небылицы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3886200"/>
            <a:ext cx="3571900" cy="2043130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Литературное чтение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класс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Тест 2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9,3 Answers,C,60,68,4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857232"/>
            <a:ext cx="5000660" cy="271464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Вопрос № </a:t>
            </a:r>
            <a:r>
              <a:rPr lang="ru-RU" sz="2800" dirty="0" smtClean="0">
                <a:solidFill>
                  <a:srgbClr val="FF0000"/>
                </a:solidFill>
              </a:rPr>
              <a:t>9</a:t>
            </a:r>
            <a:r>
              <a:rPr lang="ru-RU" sz="2800" dirty="0">
                <a:solidFill>
                  <a:srgbClr val="FF0000"/>
                </a:solidFill>
              </a:rPr>
              <a:t/>
            </a:r>
            <a:br>
              <a:rPr lang="ru-RU" sz="2800" dirty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chemeClr val="tx2"/>
                </a:solidFill>
              </a:rPr>
              <a:t> Какие слова пропущены?</a:t>
            </a:r>
            <a:br>
              <a:rPr lang="ru-RU" sz="2800" dirty="0" smtClean="0">
                <a:solidFill>
                  <a:schemeClr val="tx2"/>
                </a:solidFill>
              </a:rPr>
            </a:br>
            <a:r>
              <a:rPr lang="ru-RU" sz="2800" dirty="0" smtClean="0"/>
              <a:t>Белка песенки …</a:t>
            </a:r>
            <a:br>
              <a:rPr lang="ru-RU" sz="2800" dirty="0" smtClean="0"/>
            </a:br>
            <a:r>
              <a:rPr lang="ru-RU" sz="2800" dirty="0" smtClean="0"/>
              <a:t>И орешки всё …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3857628"/>
            <a:ext cx="3786214" cy="2268535"/>
          </a:xfrm>
        </p:spPr>
        <p:txBody>
          <a:bodyPr/>
          <a:lstStyle/>
          <a:p>
            <a:r>
              <a:rPr lang="ru-RU" dirty="0" smtClean="0"/>
              <a:t>А.  мурчит, грызёт</a:t>
            </a:r>
          </a:p>
          <a:p>
            <a:r>
              <a:rPr lang="ru-RU" dirty="0" smtClean="0"/>
              <a:t>В.  поёт, таит</a:t>
            </a:r>
          </a:p>
          <a:p>
            <a:r>
              <a:rPr lang="ru-RU" dirty="0" smtClean="0"/>
              <a:t>С.  поёт, грызёт</a:t>
            </a:r>
          </a:p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428728" y="392906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428728" y="450057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428728" y="507207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57620" y="2357430"/>
            <a:ext cx="714380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786182" y="2786058"/>
            <a:ext cx="714380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10,3 Answers,B,60,71,62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4757742" cy="107157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Вопрос № </a:t>
            </a:r>
            <a:r>
              <a:rPr lang="ru-RU" sz="3200" dirty="0" smtClean="0">
                <a:solidFill>
                  <a:srgbClr val="FF0000"/>
                </a:solidFill>
              </a:rPr>
              <a:t>10</a:t>
            </a:r>
            <a:r>
              <a:rPr lang="ru-RU" sz="3200" dirty="0">
                <a:solidFill>
                  <a:srgbClr val="FF0000"/>
                </a:solidFill>
              </a:rPr>
              <a:t/>
            </a:r>
            <a:br>
              <a:rPr lang="ru-RU" sz="3200" dirty="0">
                <a:solidFill>
                  <a:srgbClr val="FF0000"/>
                </a:solidFill>
              </a:rPr>
            </a:br>
            <a:r>
              <a:rPr lang="ru-RU" sz="3600" dirty="0">
                <a:solidFill>
                  <a:schemeClr val="tx2"/>
                </a:solidFill>
              </a:rPr>
              <a:t>Какая это сказка</a:t>
            </a:r>
            <a:r>
              <a:rPr lang="ru-RU" sz="3600" dirty="0" smtClean="0">
                <a:solidFill>
                  <a:schemeClr val="tx2"/>
                </a:solidFill>
              </a:rPr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3857628"/>
            <a:ext cx="3857652" cy="235745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А.  Баба Яга</a:t>
            </a:r>
          </a:p>
          <a:p>
            <a:r>
              <a:rPr lang="ru-RU" dirty="0" smtClean="0"/>
              <a:t>В.  Гуси-лебеди</a:t>
            </a:r>
          </a:p>
          <a:p>
            <a:r>
              <a:rPr lang="ru-RU" dirty="0" smtClean="0"/>
              <a:t>С.  Сестрица </a:t>
            </a:r>
            <a:r>
              <a:rPr lang="ru-RU" dirty="0" err="1" smtClean="0"/>
              <a:t>Алёнушка</a:t>
            </a:r>
            <a:r>
              <a:rPr lang="ru-RU" dirty="0" smtClean="0"/>
              <a:t> и братец Иванушка</a:t>
            </a:r>
          </a:p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428728" y="385762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428728" y="435769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428728" y="485776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8" name="Рисунок 7" descr="гуси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57290" y="1357298"/>
            <a:ext cx="3143272" cy="2428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5"/>
            <a:ext cx="4471990" cy="514353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>
                <a:solidFill>
                  <a:srgbClr val="0070C0"/>
                </a:solidFill>
              </a:rPr>
              <a:t>Литература:</a:t>
            </a:r>
          </a:p>
          <a:p>
            <a:r>
              <a:rPr lang="ru-RU" dirty="0"/>
              <a:t>Литературное чтение. 1 класс. Учеб. для </a:t>
            </a:r>
            <a:r>
              <a:rPr lang="ru-RU" dirty="0" err="1"/>
              <a:t>общеобразоват</a:t>
            </a:r>
            <a:r>
              <a:rPr lang="ru-RU" dirty="0"/>
              <a:t>. учреждений. В 2 ч. Ч. 1 / [Сост. Л.Ф. Климанова и др.]. – М.: Просвещение, 2010.</a:t>
            </a:r>
          </a:p>
          <a:p>
            <a:pPr algn="ctr">
              <a:buNone/>
            </a:pPr>
            <a:r>
              <a:rPr lang="ru-RU" b="1" dirty="0">
                <a:solidFill>
                  <a:srgbClr val="0070C0"/>
                </a:solidFill>
              </a:rPr>
              <a:t>Иллюстрации:</a:t>
            </a:r>
          </a:p>
          <a:p>
            <a:r>
              <a:rPr lang="ru-RU" u="sng" dirty="0">
                <a:hlinkClick r:id="rId2"/>
              </a:rPr>
              <a:t>http://i043.radikal.ru/0905/b7/a142646605d3.jpg</a:t>
            </a:r>
            <a:r>
              <a:rPr lang="ru-RU" dirty="0"/>
              <a:t> - рамка</a:t>
            </a:r>
          </a:p>
          <a:p>
            <a:r>
              <a:rPr lang="ru-RU" u="sng" dirty="0">
                <a:hlinkClick r:id="rId3"/>
              </a:rPr>
              <a:t>http://www.re-animate.com/test/kobzarev/14.jpg</a:t>
            </a:r>
            <a:r>
              <a:rPr lang="ru-RU" dirty="0"/>
              <a:t> - иллюстрация Р. </a:t>
            </a:r>
            <a:r>
              <a:rPr lang="ru-RU" dirty="0" err="1"/>
              <a:t>Кобзарева</a:t>
            </a:r>
            <a:r>
              <a:rPr lang="ru-RU" dirty="0"/>
              <a:t> к сказке Курочка Ряба </a:t>
            </a:r>
          </a:p>
          <a:p>
            <a:r>
              <a:rPr lang="ru-RU" u="sng" dirty="0">
                <a:hlinkClick r:id="rId4"/>
              </a:rPr>
              <a:t>http://kino.svoisait.ru/gusi_lebedi.jpg</a:t>
            </a:r>
            <a:r>
              <a:rPr lang="ru-RU" dirty="0"/>
              <a:t> - иллюстрация к сказке «Гуси лебеди»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1,3 Answers,B,60,69,36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4757742" cy="107157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Вопрос № 1</a:t>
            </a:r>
            <a:br>
              <a:rPr lang="ru-RU" sz="3200" dirty="0">
                <a:solidFill>
                  <a:srgbClr val="FF0000"/>
                </a:solidFill>
              </a:rPr>
            </a:br>
            <a:r>
              <a:rPr lang="ru-RU" sz="3600" dirty="0">
                <a:solidFill>
                  <a:schemeClr val="tx2"/>
                </a:solidFill>
              </a:rPr>
              <a:t>Какая это сказка</a:t>
            </a:r>
            <a:r>
              <a:rPr lang="ru-RU" sz="3600" dirty="0" smtClean="0">
                <a:solidFill>
                  <a:schemeClr val="tx2"/>
                </a:solidFill>
              </a:rPr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3857628"/>
            <a:ext cx="3543296" cy="2268535"/>
          </a:xfrm>
        </p:spPr>
        <p:txBody>
          <a:bodyPr/>
          <a:lstStyle/>
          <a:p>
            <a:r>
              <a:rPr lang="ru-RU" dirty="0" smtClean="0"/>
              <a:t>А.  Рукавичка</a:t>
            </a:r>
          </a:p>
          <a:p>
            <a:r>
              <a:rPr lang="ru-RU" dirty="0" smtClean="0"/>
              <a:t>В.  Курочка Ряба</a:t>
            </a:r>
          </a:p>
          <a:p>
            <a:r>
              <a:rPr lang="ru-RU" dirty="0" smtClean="0"/>
              <a:t>С.  Теремок</a:t>
            </a:r>
          </a:p>
          <a:p>
            <a:endParaRPr lang="ru-RU" dirty="0"/>
          </a:p>
        </p:txBody>
      </p:sp>
      <p:pic>
        <p:nvPicPr>
          <p:cNvPr id="4" name="Рисунок 3" descr="ряба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57356" y="1214422"/>
            <a:ext cx="2286016" cy="2571768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1428728" y="392906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428728" y="450057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428728" y="507207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2,3 Answers,C,60,68,38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5500726" cy="307183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Вопрос № </a:t>
            </a:r>
            <a:r>
              <a:rPr lang="ru-RU" sz="3200" dirty="0" smtClean="0">
                <a:solidFill>
                  <a:srgbClr val="FF0000"/>
                </a:solidFill>
              </a:rPr>
              <a:t>2</a:t>
            </a:r>
            <a:r>
              <a:rPr lang="ru-RU" sz="3200" dirty="0">
                <a:solidFill>
                  <a:srgbClr val="FF0000"/>
                </a:solidFill>
              </a:rPr>
              <a:t/>
            </a:r>
            <a:br>
              <a:rPr lang="ru-RU" sz="3200" dirty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chemeClr val="tx2"/>
                </a:solidFill>
              </a:rPr>
              <a:t> Из какой сказки эти строки?</a:t>
            </a:r>
            <a:br>
              <a:rPr lang="ru-RU" sz="3600" dirty="0" smtClean="0">
                <a:solidFill>
                  <a:schemeClr val="tx2"/>
                </a:solidFill>
              </a:rPr>
            </a:br>
            <a:r>
              <a:rPr lang="ru-RU" sz="3600" dirty="0" smtClean="0"/>
              <a:t>- Я, мышка-норушка! А ты кто?</a:t>
            </a:r>
            <a:br>
              <a:rPr lang="ru-RU" sz="3600" dirty="0" smtClean="0"/>
            </a:br>
            <a:r>
              <a:rPr lang="ru-RU" sz="3600" dirty="0" smtClean="0"/>
              <a:t>- Я, лягушка-квакушка!</a:t>
            </a:r>
            <a:br>
              <a:rPr lang="ru-RU" sz="3600" dirty="0" smtClean="0"/>
            </a:br>
            <a:r>
              <a:rPr lang="ru-RU" sz="3600" dirty="0" smtClean="0"/>
              <a:t>- Иди ко мне жить!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3857628"/>
            <a:ext cx="3543296" cy="2268535"/>
          </a:xfrm>
        </p:spPr>
        <p:txBody>
          <a:bodyPr/>
          <a:lstStyle/>
          <a:p>
            <a:r>
              <a:rPr lang="ru-RU" dirty="0" smtClean="0"/>
              <a:t>А.  Рукавичка</a:t>
            </a:r>
          </a:p>
          <a:p>
            <a:r>
              <a:rPr lang="ru-RU" dirty="0" smtClean="0"/>
              <a:t>В.  Курочка Ряба</a:t>
            </a:r>
          </a:p>
          <a:p>
            <a:r>
              <a:rPr lang="ru-RU" dirty="0" smtClean="0"/>
              <a:t>С.  Теремок</a:t>
            </a:r>
          </a:p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428728" y="392906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428728" y="450057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428728" y="507207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3,3 Answers,A,60,74,4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5500726" cy="235745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Вопрос № </a:t>
            </a:r>
            <a:r>
              <a:rPr lang="ru-RU" sz="3200" dirty="0" smtClean="0">
                <a:solidFill>
                  <a:srgbClr val="FF0000"/>
                </a:solidFill>
              </a:rPr>
              <a:t>3</a:t>
            </a:r>
            <a:r>
              <a:rPr lang="ru-RU" sz="3200" dirty="0">
                <a:solidFill>
                  <a:srgbClr val="FF0000"/>
                </a:solidFill>
              </a:rPr>
              <a:t/>
            </a:r>
            <a:br>
              <a:rPr lang="ru-RU" sz="3200" dirty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chemeClr val="tx2"/>
                </a:solidFill>
              </a:rPr>
              <a:t> Какая пословица больше всего подходит к сказке «Теремок»?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00438"/>
            <a:ext cx="5000660" cy="226853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А. В тесноте, да не в обиде.</a:t>
            </a:r>
          </a:p>
          <a:p>
            <a:r>
              <a:rPr lang="ru-RU" dirty="0" smtClean="0"/>
              <a:t>В. Знает сорока, где зиму зимовать.</a:t>
            </a:r>
          </a:p>
          <a:p>
            <a:r>
              <a:rPr lang="ru-RU" dirty="0" smtClean="0"/>
              <a:t>С. Согласие крепче каменных стен.</a:t>
            </a:r>
          </a:p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785786" y="342900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785786" y="392906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85786" y="471488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4,3 Answers,C,60,69,46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5500726" cy="307183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Вопрос № </a:t>
            </a:r>
            <a:r>
              <a:rPr lang="ru-RU" sz="3200" dirty="0" smtClean="0">
                <a:solidFill>
                  <a:srgbClr val="FF0000"/>
                </a:solidFill>
              </a:rPr>
              <a:t>4</a:t>
            </a:r>
            <a:r>
              <a:rPr lang="ru-RU" sz="3200" dirty="0">
                <a:solidFill>
                  <a:srgbClr val="FF0000"/>
                </a:solidFill>
              </a:rPr>
              <a:t/>
            </a:r>
            <a:br>
              <a:rPr lang="ru-RU" sz="3200" dirty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chemeClr val="tx2"/>
                </a:solidFill>
              </a:rPr>
              <a:t> Сколько зверей поместилось в рукавичке  в русской народной сказке?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3857628"/>
            <a:ext cx="3543296" cy="2268535"/>
          </a:xfrm>
        </p:spPr>
        <p:txBody>
          <a:bodyPr/>
          <a:lstStyle/>
          <a:p>
            <a:r>
              <a:rPr lang="ru-RU" dirty="0" smtClean="0"/>
              <a:t>А.  Пять</a:t>
            </a:r>
          </a:p>
          <a:p>
            <a:r>
              <a:rPr lang="ru-RU" dirty="0" smtClean="0"/>
              <a:t>В.  Шесть</a:t>
            </a:r>
          </a:p>
          <a:p>
            <a:r>
              <a:rPr lang="ru-RU" dirty="0" smtClean="0"/>
              <a:t>С.  Семь</a:t>
            </a:r>
          </a:p>
        </p:txBody>
      </p:sp>
      <p:sp>
        <p:nvSpPr>
          <p:cNvPr id="5" name="Овал 4"/>
          <p:cNvSpPr/>
          <p:nvPr/>
        </p:nvSpPr>
        <p:spPr>
          <a:xfrm>
            <a:off x="1428728" y="392906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428728" y="450057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428728" y="507207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5,3 Answers,B,60,68,25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5500726" cy="335758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Вопрос № </a:t>
            </a:r>
            <a:r>
              <a:rPr lang="ru-RU" sz="3200" dirty="0" smtClean="0">
                <a:solidFill>
                  <a:srgbClr val="FF0000"/>
                </a:solidFill>
              </a:rPr>
              <a:t>5</a:t>
            </a:r>
            <a:r>
              <a:rPr lang="ru-RU" sz="3200" dirty="0">
                <a:solidFill>
                  <a:srgbClr val="FF0000"/>
                </a:solidFill>
              </a:rPr>
              <a:t/>
            </a:r>
            <a:br>
              <a:rPr lang="ru-RU" sz="3200" dirty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chemeClr val="tx2"/>
                </a:solidFill>
              </a:rPr>
              <a:t> Отгадай загадку</a:t>
            </a:r>
            <a:br>
              <a:rPr lang="ru-RU" sz="3600" dirty="0" smtClean="0">
                <a:solidFill>
                  <a:schemeClr val="tx2"/>
                </a:solidFill>
              </a:rPr>
            </a:br>
            <a:r>
              <a:rPr lang="ru-RU" sz="3600" dirty="0" smtClean="0"/>
              <a:t>Весной веселит,</a:t>
            </a:r>
            <a:br>
              <a:rPr lang="ru-RU" sz="3600" dirty="0" smtClean="0"/>
            </a:br>
            <a:r>
              <a:rPr lang="ru-RU" sz="3600" dirty="0" smtClean="0"/>
              <a:t>Летом холодит,</a:t>
            </a:r>
            <a:br>
              <a:rPr lang="ru-RU" sz="3600" dirty="0" smtClean="0"/>
            </a:br>
            <a:r>
              <a:rPr lang="ru-RU" sz="3600" dirty="0" smtClean="0"/>
              <a:t>Осенью питает,</a:t>
            </a:r>
            <a:br>
              <a:rPr lang="ru-RU" sz="3600" dirty="0" smtClean="0"/>
            </a:br>
            <a:r>
              <a:rPr lang="ru-RU" sz="3600" dirty="0" smtClean="0"/>
              <a:t>Зимой согревает.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3857628"/>
            <a:ext cx="3543296" cy="2268535"/>
          </a:xfrm>
        </p:spPr>
        <p:txBody>
          <a:bodyPr/>
          <a:lstStyle/>
          <a:p>
            <a:r>
              <a:rPr lang="ru-RU" dirty="0" smtClean="0"/>
              <a:t>А.  Луна</a:t>
            </a:r>
          </a:p>
          <a:p>
            <a:r>
              <a:rPr lang="ru-RU" dirty="0" smtClean="0"/>
              <a:t>В.  Дерево</a:t>
            </a:r>
          </a:p>
          <a:p>
            <a:r>
              <a:rPr lang="ru-RU" dirty="0" smtClean="0"/>
              <a:t>С.  Ёж</a:t>
            </a:r>
          </a:p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428728" y="392906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428728" y="450057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428728" y="507207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6,3 Answers,A,60,72,3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5500726" cy="335758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Вопрос № </a:t>
            </a:r>
            <a:r>
              <a:rPr lang="ru-RU" sz="2800" dirty="0" smtClean="0">
                <a:solidFill>
                  <a:srgbClr val="FF0000"/>
                </a:solidFill>
              </a:rPr>
              <a:t>6</a:t>
            </a:r>
            <a:r>
              <a:rPr lang="ru-RU" sz="2800" dirty="0">
                <a:solidFill>
                  <a:srgbClr val="FF0000"/>
                </a:solidFill>
              </a:rPr>
              <a:t/>
            </a:r>
            <a:br>
              <a:rPr lang="ru-RU" sz="2800" dirty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chemeClr val="tx2"/>
                </a:solidFill>
              </a:rPr>
              <a:t> Что это?</a:t>
            </a:r>
            <a:br>
              <a:rPr lang="ru-RU" sz="2800" dirty="0" smtClean="0">
                <a:solidFill>
                  <a:schemeClr val="tx2"/>
                </a:solidFill>
              </a:rPr>
            </a:br>
            <a:r>
              <a:rPr lang="ru-RU" sz="2800" dirty="0" smtClean="0"/>
              <a:t>- </a:t>
            </a:r>
            <a:r>
              <a:rPr lang="ru-RU" sz="2800" dirty="0" err="1" smtClean="0"/>
              <a:t>Кисонька-мурысенька</a:t>
            </a:r>
            <a:r>
              <a:rPr lang="ru-RU" sz="2800" dirty="0" smtClean="0"/>
              <a:t>,</a:t>
            </a:r>
            <a:br>
              <a:rPr lang="ru-RU" sz="2800" dirty="0" smtClean="0"/>
            </a:br>
            <a:r>
              <a:rPr lang="ru-RU" sz="2800" dirty="0" smtClean="0"/>
              <a:t>Где была?</a:t>
            </a:r>
            <a:br>
              <a:rPr lang="ru-RU" sz="2800" dirty="0" smtClean="0"/>
            </a:br>
            <a:r>
              <a:rPr lang="ru-RU" sz="2800" dirty="0" smtClean="0"/>
              <a:t>- На мельнице.</a:t>
            </a:r>
            <a:br>
              <a:rPr lang="ru-RU" sz="2800" dirty="0" smtClean="0"/>
            </a:br>
            <a:r>
              <a:rPr lang="ru-RU" sz="2800" dirty="0" smtClean="0"/>
              <a:t>- </a:t>
            </a:r>
            <a:r>
              <a:rPr lang="ru-RU" sz="2800" dirty="0" err="1" smtClean="0"/>
              <a:t>Кисонька-мурысенька</a:t>
            </a:r>
            <a:r>
              <a:rPr lang="ru-RU" sz="2800" dirty="0" smtClean="0"/>
              <a:t>,</a:t>
            </a:r>
            <a:br>
              <a:rPr lang="ru-RU" sz="2800" dirty="0" smtClean="0"/>
            </a:br>
            <a:r>
              <a:rPr lang="ru-RU" sz="2800" dirty="0" smtClean="0"/>
              <a:t>Что там делала?</a:t>
            </a:r>
            <a:br>
              <a:rPr lang="ru-RU" sz="2800" dirty="0" smtClean="0"/>
            </a:br>
            <a:r>
              <a:rPr lang="ru-RU" sz="2800" dirty="0" smtClean="0"/>
              <a:t>- Муку молола.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3857628"/>
            <a:ext cx="3543296" cy="2268535"/>
          </a:xfrm>
        </p:spPr>
        <p:txBody>
          <a:bodyPr/>
          <a:lstStyle/>
          <a:p>
            <a:r>
              <a:rPr lang="ru-RU" dirty="0" smtClean="0"/>
              <a:t>А.  </a:t>
            </a:r>
            <a:r>
              <a:rPr lang="ru-RU" dirty="0" err="1" smtClean="0"/>
              <a:t>Потешка</a:t>
            </a:r>
            <a:endParaRPr lang="ru-RU" dirty="0" smtClean="0"/>
          </a:p>
          <a:p>
            <a:r>
              <a:rPr lang="ru-RU" dirty="0" smtClean="0"/>
              <a:t>В.  Песенка</a:t>
            </a:r>
          </a:p>
          <a:p>
            <a:r>
              <a:rPr lang="ru-RU" dirty="0" smtClean="0"/>
              <a:t>С.  Небылица</a:t>
            </a:r>
          </a:p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428728" y="392906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428728" y="450057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428728" y="507207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7,3 Answers,C,60,71,4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5500726" cy="335758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Вопрос № </a:t>
            </a:r>
            <a:r>
              <a:rPr lang="ru-RU" sz="2800" dirty="0" smtClean="0">
                <a:solidFill>
                  <a:srgbClr val="FF0000"/>
                </a:solidFill>
              </a:rPr>
              <a:t>7</a:t>
            </a:r>
            <a:r>
              <a:rPr lang="ru-RU" sz="2800" dirty="0">
                <a:solidFill>
                  <a:srgbClr val="FF0000"/>
                </a:solidFill>
              </a:rPr>
              <a:t/>
            </a:r>
            <a:br>
              <a:rPr lang="ru-RU" sz="2800" dirty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chemeClr val="tx2"/>
                </a:solidFill>
              </a:rPr>
              <a:t> Что это?</a:t>
            </a:r>
            <a:br>
              <a:rPr lang="ru-RU" sz="2800" dirty="0" smtClean="0">
                <a:solidFill>
                  <a:schemeClr val="tx2"/>
                </a:solidFill>
              </a:rPr>
            </a:br>
            <a:r>
              <a:rPr lang="ru-RU" sz="2800" dirty="0" smtClean="0"/>
              <a:t>Ехала деревня</a:t>
            </a:r>
            <a:br>
              <a:rPr lang="ru-RU" sz="2800" dirty="0" smtClean="0"/>
            </a:br>
            <a:r>
              <a:rPr lang="ru-RU" sz="2800" dirty="0" smtClean="0"/>
              <a:t>Мимо мужика,</a:t>
            </a:r>
            <a:br>
              <a:rPr lang="ru-RU" sz="2800" dirty="0" smtClean="0"/>
            </a:br>
            <a:r>
              <a:rPr lang="ru-RU" sz="2800" dirty="0" smtClean="0"/>
              <a:t>Вдруг из-под собаки</a:t>
            </a:r>
            <a:br>
              <a:rPr lang="ru-RU" sz="2800" dirty="0" smtClean="0"/>
            </a:br>
            <a:r>
              <a:rPr lang="ru-RU" sz="2800" dirty="0" smtClean="0"/>
              <a:t>Лают ворота.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3857628"/>
            <a:ext cx="3543296" cy="2268535"/>
          </a:xfrm>
        </p:spPr>
        <p:txBody>
          <a:bodyPr/>
          <a:lstStyle/>
          <a:p>
            <a:r>
              <a:rPr lang="ru-RU" dirty="0" smtClean="0"/>
              <a:t>А.  </a:t>
            </a:r>
            <a:r>
              <a:rPr lang="ru-RU" dirty="0" err="1" smtClean="0"/>
              <a:t>Потешка</a:t>
            </a:r>
            <a:endParaRPr lang="ru-RU" dirty="0" smtClean="0"/>
          </a:p>
          <a:p>
            <a:r>
              <a:rPr lang="ru-RU" dirty="0" smtClean="0"/>
              <a:t>В.  Песенка</a:t>
            </a:r>
          </a:p>
          <a:p>
            <a:r>
              <a:rPr lang="ru-RU" dirty="0" smtClean="0"/>
              <a:t>С.  Небылица</a:t>
            </a:r>
          </a:p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428728" y="392906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428728" y="450057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428728" y="507207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8,3 Answers,B,60,66,44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5500726" cy="307183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Вопрос № </a:t>
            </a:r>
            <a:r>
              <a:rPr lang="ru-RU" sz="2800" dirty="0" smtClean="0">
                <a:solidFill>
                  <a:srgbClr val="FF0000"/>
                </a:solidFill>
              </a:rPr>
              <a:t>8</a:t>
            </a:r>
            <a:r>
              <a:rPr lang="ru-RU" sz="2800" dirty="0">
                <a:solidFill>
                  <a:srgbClr val="FF0000"/>
                </a:solidFill>
              </a:rPr>
              <a:t/>
            </a:r>
            <a:br>
              <a:rPr lang="ru-RU" sz="2800" dirty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chemeClr val="tx2"/>
                </a:solidFill>
              </a:rPr>
              <a:t> Кто построил дом, в котором жила синица, </a:t>
            </a:r>
            <a:br>
              <a:rPr lang="ru-RU" sz="2800" dirty="0" smtClean="0">
                <a:solidFill>
                  <a:schemeClr val="tx2"/>
                </a:solidFill>
              </a:rPr>
            </a:br>
            <a:r>
              <a:rPr lang="ru-RU" sz="2800" dirty="0" smtClean="0"/>
              <a:t>Которая часто ворует пшеницу,</a:t>
            </a:r>
            <a:br>
              <a:rPr lang="ru-RU" sz="2800" dirty="0" smtClean="0"/>
            </a:br>
            <a:r>
              <a:rPr lang="ru-RU" sz="2800" dirty="0" smtClean="0"/>
              <a:t>Которая в тёмном чулане хранится?</a:t>
            </a:r>
            <a:r>
              <a:rPr lang="ru-RU" sz="2800" dirty="0" smtClean="0">
                <a:solidFill>
                  <a:schemeClr val="tx2"/>
                </a:solidFill>
              </a:rPr>
              <a:t/>
            </a:r>
            <a:br>
              <a:rPr lang="ru-RU" sz="2800" dirty="0" smtClean="0">
                <a:solidFill>
                  <a:schemeClr val="tx2"/>
                </a:solidFill>
              </a:rPr>
            </a:br>
            <a:endParaRPr lang="ru-RU" sz="28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3857628"/>
            <a:ext cx="3543296" cy="2268535"/>
          </a:xfrm>
        </p:spPr>
        <p:txBody>
          <a:bodyPr/>
          <a:lstStyle/>
          <a:p>
            <a:r>
              <a:rPr lang="ru-RU" dirty="0" smtClean="0"/>
              <a:t>А.  Джон</a:t>
            </a:r>
          </a:p>
          <a:p>
            <a:r>
              <a:rPr lang="ru-RU" dirty="0" smtClean="0"/>
              <a:t>В.  Джек</a:t>
            </a:r>
          </a:p>
          <a:p>
            <a:r>
              <a:rPr lang="ru-RU" dirty="0" smtClean="0"/>
              <a:t>С.  Джимми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428728" y="392906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428728" y="450057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428728" y="507207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260</Words>
  <Application>Microsoft Office PowerPoint</Application>
  <PresentationFormat>Экран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Сказки, загадки, небылицы</vt:lpstr>
      <vt:lpstr>Вопрос № 1 Какая это сказка?</vt:lpstr>
      <vt:lpstr>Вопрос № 2  Из какой сказки эти строки? - Я, мышка-норушка! А ты кто? - Я, лягушка-квакушка! - Иди ко мне жить!</vt:lpstr>
      <vt:lpstr>Вопрос № 3  Какая пословица больше всего подходит к сказке «Теремок»?</vt:lpstr>
      <vt:lpstr>Вопрос № 4  Сколько зверей поместилось в рукавичке  в русской народной сказке?</vt:lpstr>
      <vt:lpstr>Вопрос № 5  Отгадай загадку Весной веселит, Летом холодит, Осенью питает, Зимой согревает.</vt:lpstr>
      <vt:lpstr>Вопрос № 6  Что это? - Кисонька-мурысенька, Где была? - На мельнице. - Кисонька-мурысенька, Что там делала? - Муку молола.</vt:lpstr>
      <vt:lpstr>Вопрос № 7  Что это? Ехала деревня Мимо мужика, Вдруг из-под собаки Лают ворота.</vt:lpstr>
      <vt:lpstr>Вопрос № 8  Кто построил дом, в котором жила синица,  Которая часто ворует пшеницу, Которая в тёмном чулане хранится? </vt:lpstr>
      <vt:lpstr>Вопрос № 9  Какие слова пропущены? Белка песенки … И орешки всё …</vt:lpstr>
      <vt:lpstr>Вопрос № 10 Какая это сказка?</vt:lpstr>
      <vt:lpstr>Слайд 12</vt:lpstr>
    </vt:vector>
  </TitlesOfParts>
  <Company>Prosvet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Сказки, загадки, небылицы</dc:title>
  <dc:creator>Smelova</dc:creator>
  <cp:lastModifiedBy>Александр</cp:lastModifiedBy>
  <cp:revision>23</cp:revision>
  <dcterms:created xsi:type="dcterms:W3CDTF">2011-09-21T11:12:28Z</dcterms:created>
  <dcterms:modified xsi:type="dcterms:W3CDTF">2011-09-27T19:01:16Z</dcterms:modified>
</cp:coreProperties>
</file>