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C368-1441-492B-8619-7A84851A1D5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3FA6-F21E-4522-BDC8-E8D97CE5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C368-1441-492B-8619-7A84851A1D5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3FA6-F21E-4522-BDC8-E8D97CE5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C368-1441-492B-8619-7A84851A1D5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3FA6-F21E-4522-BDC8-E8D97CE5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C368-1441-492B-8619-7A84851A1D5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3FA6-F21E-4522-BDC8-E8D97CE5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C368-1441-492B-8619-7A84851A1D5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3FA6-F21E-4522-BDC8-E8D97CE5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C368-1441-492B-8619-7A84851A1D5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3FA6-F21E-4522-BDC8-E8D97CE5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C368-1441-492B-8619-7A84851A1D5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3FA6-F21E-4522-BDC8-E8D97CE5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C368-1441-492B-8619-7A84851A1D5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3FA6-F21E-4522-BDC8-E8D97CE5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C368-1441-492B-8619-7A84851A1D5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3FA6-F21E-4522-BDC8-E8D97CE5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C368-1441-492B-8619-7A84851A1D5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3FA6-F21E-4522-BDC8-E8D97CE5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C368-1441-492B-8619-7A84851A1D5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3FA6-F21E-4522-BDC8-E8D97CE5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6C368-1441-492B-8619-7A84851A1D5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3FA6-F21E-4522-BDC8-E8D97CE5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2"/>
            <a:ext cx="81369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Трава вполне достойна того,чтобы мы знали о ней чуть-чуть побольше,чем обычно знаем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3429000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Лекарственные травы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22108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Проект подготовила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86916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Колупаева Галина Николаевна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558924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Воспитатель  МБДОУ детский сад №9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623731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г. Кирово-Чепецк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573016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</a:rPr>
              <a:t>Цель проекта: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797152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Формировать основы экологической культуры у детей</a:t>
            </a:r>
            <a:endParaRPr lang="ru-RU" sz="44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5436096" cy="5849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SDC131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077072"/>
            <a:ext cx="3707904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594928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Подорожник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0"/>
            <a:ext cx="3635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Русское название «попутчик»,т.к.он растет у дорог.Применяют в медицине при заболеванях лёгких,желудка,кровотечениях,заболеваний уха и глаз,как противолихорадочное средство.При незаживающих ранах и язвах.Используют при укусах пчёл,ос и даже змей.Молодые листья весной используют в салатах.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87569_1244913605_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65080" cy="479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SDC131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861048"/>
            <a:ext cx="4067944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5229200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Зверобой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0"/>
            <a:ext cx="3923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Народное название- «Ивановская трава».Это связано с тем, что зверобой  начинает цвести в Иванов день.Зверобой считается растением от 99 болезней.Зверобой очень богат витаминами и микроэлементами.Отвар зверобоя применяют при слабости человека  после тяжелой болезни,применяют при головных болях,нарушении сна,при диатезе у </a:t>
            </a:r>
            <a:r>
              <a:rPr lang="ru-RU" b="1" i="1" dirty="0" err="1" smtClean="0">
                <a:solidFill>
                  <a:srgbClr val="C00000"/>
                </a:solidFill>
              </a:rPr>
              <a:t>ребенка.При</a:t>
            </a:r>
            <a:r>
              <a:rPr lang="ru-RU" b="1" i="1" dirty="0" smtClean="0">
                <a:solidFill>
                  <a:srgbClr val="C00000"/>
                </a:solidFill>
              </a:rPr>
              <a:t> ангине проводят полоскание горла.и т.д.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35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5273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127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18</cp:revision>
  <dcterms:created xsi:type="dcterms:W3CDTF">2016-02-04T18:41:24Z</dcterms:created>
  <dcterms:modified xsi:type="dcterms:W3CDTF">2016-02-05T20:21:29Z</dcterms:modified>
</cp:coreProperties>
</file>