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du.mari.ru/mouo-sov/dou6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5254352" cy="208823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образовательное учреждение  детский сад № 6 «Родничок»  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Советский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Марий эл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248471"/>
          </a:xfrm>
        </p:spPr>
        <p:txBody>
          <a:bodyPr>
            <a:normAutofit/>
          </a:bodyPr>
          <a:lstStyle/>
          <a:p>
            <a:r>
              <a:rPr lang="ru-RU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основной образовательной программы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ovetskiy-rodnichok.on.bereghost.ru/images/cms/data/1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2891790" cy="1866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08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Образовательный процесс осуществляется на русском языке.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Главная цель образовательного процесса в ДОУ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обеспечить условия обогащенного, многогранного развития и воспитания каждого ребенка в разных видах деятельности.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Содержательная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часть образовательной программы состоит из двух частей: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Обязательная часть реализует образовательную программу «От рождения до школы» по редакцией Н.Е.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Т.С. Комаровой,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М.А.Васильевой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Реализуется через обязательные занятия и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от общего нормативного времени, отводимого на усвоение основной программы.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обязательной части учебного плана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младшего возраста – 10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среднего возраста – 11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старшего возраста – 14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подготовительной группы – 16  занятий в неделю.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 составляет 30 % от общего нормативного времени.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 часть учебного плана формируется ДОУ и отражает приоритетное направление – формирование целостной картины мира и гражданской позиции каждого ребенка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образовательного процесса:</a:t>
            </a:r>
          </a:p>
        </p:txBody>
      </p:sp>
    </p:spTree>
    <p:extLst>
      <p:ext uri="{BB962C8B-B14F-4D97-AF65-F5344CB8AC3E}">
        <p14:creationId xmlns:p14="http://schemas.microsoft.com/office/powerpoint/2010/main" val="16097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освоения Программы представлены в виде целевых ориентиров дошкольного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образования, которые представляют собой социально-нормативные возрастные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характеристики возможных достижений ребенка на этапе завершения уровня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дошкольного образования.  Целевые ориентиры не подлежат непосредственной оценке, в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том числе в виде педагогической диагностики (мониторинга), и не являются основанием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их формального сравнения с реальными достижениями детей. Они не являются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основой объективной оценки соответствия установленным требованиям образовательной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 и подготовки детей. Освоение Программы не сопровождается проведением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промежуточных аттестаций и итоговой аттестации воспитанников,  являются ориентирами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построения образовательной политики на соответствующих уровнях с учетом целей дошкольного образования, общих для всего образовательного пространства Российской Федерации; решения задач: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Программы;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анализа профессиональной деятельности;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взаимодействия с семьями;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изучения характеристик образования детей в возрасте от 2 месяцев до 8 лет;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информирования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 целевым ориентирам дошкольного образования относятся следующие социально-нормативные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возрастные характеристики возможных достижений ребенка: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результаты освоения воспитанниками  ООП ДО: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5" cy="5112568"/>
          </a:xfrm>
        </p:spPr>
        <p:txBody>
          <a:bodyPr>
            <a:normAutofit fontScale="55000" lnSpcReduction="20000"/>
          </a:bodyPr>
          <a:lstStyle/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Проявляет отрицательное отношение к грубости, жадности.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взрослым; принимает игровую задачу.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Проявляет интерес к окружающему миру природы, с удовольствием участвует в сезонных наблюдениях. Проявляет интерес к стихам, песням и сказкам, рассматриванию картинок; стремится двигаться под музыку; эмоционально откликается на различные произведения культуры и искусства. С пониманием следит за действиями героев кукольного театра; проявляет желание участвовать в театрализованных и сюжетно-ролевых играх.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Проявляет интерес к продуктивной деятельности (рисование, лепка, конструирование, аппликация).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моторика, он стремится осваивать различные виды движений. С интересом участвует в подвижных играх с простым содержанием, несложными движениями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ориентиры образования в младенческом и раннем возрасте: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Autofit/>
          </a:bodyPr>
          <a:lstStyle/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Имеет элементарные географические представления о родном крае. Называет природно-климатические зоны.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Называет памятники природы. Проявляет интерес к туристско-краеведческой деятельности, выезжая со взрослыми в природные парки области, города, района.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Имеет элементарные представления о геологическом богатстве родного края: нефть, газ, известняк, глина.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Знает растения и животных разных экосистем: сада, огорода, луга, леса, степи, пустыни, поля, реки, озера, пруда.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С интересом совершает прогулки в природу, посещает с родителями краеведческий музей, выставки животных и растений; слушает рассказы специалистов о родной природе.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Способен замечать красоту родной природы, делая зарисовки, фотографии животных, растений, собирая коллекции семян, ракушек, камней и пр. Эмоционально откликается на художественные образы родной природы в изобразительном искусстве, литературе авторов края. Отражает свои впечатления от прогулок в природу в рассказах, рисунках, поделках.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С увлечением трудится вместе со взрослыми в саду, огороде.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Включается в опытно-экспериментальную деятельность, направленную на познание свойств природных объектов, явлений; делает выводы на основе полученных результатов.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Способен выделять проблему, составлять проект, реализовывать его при участии взрослых, анализировать полученные результаты. Умеет донести информацию, полученную разными способами (спросил, увидел) в ходе проектной деятельности, до сверстников.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Готов к деловому общению со взрослыми (родителями, педагогами, специалистами), удовлетворяющими его познавательные потребности.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Сотрудничает со сверстниками в практическом освоении, экспериментальной и игровой деятельности в природном окружении; помогает младшим детям осваивать ближайшее природное окружение.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При помощи педагога умеет пользоваться упрощенной картой-схемой района города (села, станицы, хутора), определяя месторасположение знакомых по прогулкам и экскурсиям объектов (озера, реки, леса </a:t>
            </a:r>
            <a:br>
              <a:rPr lang="x-none" sz="1200">
                <a:latin typeface="Times New Roman" pitchFamily="18" charset="0"/>
                <a:cs typeface="Times New Roman" pitchFamily="18" charset="0"/>
              </a:rPr>
            </a:br>
            <a:r>
              <a:rPr lang="x-none" sz="1200">
                <a:latin typeface="Times New Roman" pitchFamily="18" charset="0"/>
                <a:cs typeface="Times New Roman" pitchFamily="18" charset="0"/>
              </a:rPr>
              <a:t>и т. д.).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Знает 4–5 растений и животных Красной книги.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Имеет представление о влиянии деятельности человека на окружающую среду, о значении мероприятий по охране природы. С интересом участвует в совместной со взрослыми деятельности по охране природы родного края.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Гордится тем, что живет в крае, уникальном по своим природным особенностям.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200">
                <a:latin typeface="Times New Roman" pitchFamily="18" charset="0"/>
                <a:cs typeface="Times New Roman" pitchFamily="18" charset="0"/>
              </a:rPr>
              <a:t>Знает название города (села, станицы, хутора), в котором живет.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ориентиры на этапе завершения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264696"/>
          </a:xfrm>
        </p:spPr>
        <p:txBody>
          <a:bodyPr>
            <a:noAutofit/>
          </a:bodyPr>
          <a:lstStyle/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Может рассказать об историческом созидательном и боевом прошлом, традициях, легендах родного края. Называет достопримечательности родного города, села. Гордится своей малой родиной.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Называет некоторые промышленные предприятия, учреждения культуры родного края. Знает профессии горожан, сельчан, характерные для края: нефтяник, железнодорожник, строитель, речник, агроном, тракторист и др. Называет имена знаменитых людей, прославивших родной край: воинов-защитников, строителей, писателей, художников, спортсменов.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Знает, что в родном городе (селе, станице, хуторе) живут люди разных национальностей. Интересуется традициями народов: русских, украинцев, белорусов, татар (игры, фольклор, быт и т. д.); казачьими тради-</a:t>
            </a:r>
            <a:br>
              <a:rPr lang="x-none" sz="1050">
                <a:latin typeface="Times New Roman" pitchFamily="18" charset="0"/>
                <a:cs typeface="Times New Roman" pitchFamily="18" charset="0"/>
              </a:rPr>
            </a:br>
            <a:r>
              <a:rPr lang="x-none" sz="1050">
                <a:latin typeface="Times New Roman" pitchFamily="18" charset="0"/>
                <a:cs typeface="Times New Roman" pitchFamily="18" charset="0"/>
              </a:rPr>
              <a:t>циями.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Знает флаг, герб, значимые объекты города и области.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С интересом посещает исторические и памятные места города и области, бережно относится к ним. С уважением и гордостью относится к людям, защищавшим и созидающим город (село, край) и внесшим свой вклад в его развитие.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Восхищается красотой и величием рек родного края. Имеет представление о том, что на реке стоит много городов.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Способен к совместному со взрослыми поиску информации об истории и культуре родного города (села, станицы, хутора), известных людях; умеет донести информацию до сверстников.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Воспринимает теле-, видео- и аудиоматериалы, используемые взрослыми при ознакомлении с родным краем, эмоционально откликается </a:t>
            </a:r>
            <a:br>
              <a:rPr lang="x-none" sz="1050">
                <a:latin typeface="Times New Roman" pitchFamily="18" charset="0"/>
                <a:cs typeface="Times New Roman" pitchFamily="18" charset="0"/>
              </a:rPr>
            </a:br>
            <a:r>
              <a:rPr lang="x-none" sz="1050">
                <a:latin typeface="Times New Roman" pitchFamily="18" charset="0"/>
                <a:cs typeface="Times New Roman" pitchFamily="18" charset="0"/>
              </a:rPr>
              <a:t>на них.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Проявляет интерес к посещению театров, музеев, библиотек города (села) и района, к общению со специалистами учреждений культуры. Понимает значимость этих учреждений для граждан, для сохранения исторического и культурного наследия.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Интересуется событиями, происходящими в семье: профессиональные праздники родителей, прародителей; событиями, происходящими в родном селе, городе: парад, демонстрация, салют и др.; активно в них участвует.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Использует различные виды художественно-продуктивной деятельности (рисунки, рассказы, стихи) для отражения своих впечатлений о родном городе (селе, станице, хуторе). Фантазирует о будущем родного города (села, станицы, хутора).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Замечает красоту родного города (села, станицы, хутора) в разные времена года, рассматривая произведения местных художников.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Проявляет интерес к посещению выставок, художественных мастерских, рассматриванию фотографий, слайдов, фильмов о творчестве художников края. С увлечением познает условия их труда, учится различать произведения изобразительного искусства разных видов и жанров.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Знает имена двух-трех известных художников, скульпторов и их произведения.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Называет старинные и современные предметы быта народов, проживающих в городе, селе.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Стремится к самовыражению через презентацию своего творчества </a:t>
            </a:r>
            <a:br>
              <a:rPr lang="x-none" sz="1050">
                <a:latin typeface="Times New Roman" pitchFamily="18" charset="0"/>
                <a:cs typeface="Times New Roman" pitchFamily="18" charset="0"/>
              </a:rPr>
            </a:br>
            <a:r>
              <a:rPr lang="x-none" sz="1050">
                <a:latin typeface="Times New Roman" pitchFamily="18" charset="0"/>
                <a:cs typeface="Times New Roman" pitchFamily="18" charset="0"/>
              </a:rPr>
              <a:t>(выставки рисунков, художественное оформление интерьера, иллюстрирование «авторских» книг, журналов и др.).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С увлечением выполняет задания в альбомах по изобразительной деятельности.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Проявляет самостоятельность и творческую инициативу, реализуя полученные знания и навыки в художественно-творческой деятельности.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Знает историю возникновения своего города (села, хутора, станицы). Проявляет интерес к его архитектуре.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50">
                <a:latin typeface="Times New Roman" pitchFamily="18" charset="0"/>
                <a:cs typeface="Times New Roman" pitchFamily="18" charset="0"/>
              </a:rPr>
              <a:t>Гордится своим городом (селом, станицей, хутором) и эмоционально переживает случаи разрушения старых и возведения новых зданий.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2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59" cy="6552728"/>
          </a:xfrm>
        </p:spPr>
        <p:txBody>
          <a:bodyPr>
            <a:noAutofit/>
          </a:bodyPr>
          <a:lstStyle/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Знает историю города, его возрождения после ВОВ, примеры созидательного отношения горожан к родному городу.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Знает имена двух-трех известных архитекторов и их произведения.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Интересуется традиционными и современными материалами, используемыми при строительстве городских и сельских домов (камень, песок, кирпич, дерево, стекло, пластик, металл и т. д.).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Задает вопросы педагогам, родителям, специалистам о древних и современных постройках, добивается получения ответа на интересующий вопрос.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Способен осуществлять поиск информации об объектах архитектуры родного края и связанных с ними событиях прошлого и настоящего: спрашивать, обращаться за помощью к родителям и педагогам, специалистам библиотек и музеев.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Отражает полученные знания об архитектуре, впечатления от объектов архитектуры в разнообразной продуктивной деятельности.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Узнает и исполняет полюбившиеся фольклорные произведения края.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Знает некоторые песни о родном крае, родном городе, столице.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Знает имена, называет и исполняет полюбившиеся произведения двух-трех композиторов и самодеятельных авторов края.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Проявляет интерес к выступлениям профессиональных и самодеятельных творческих коллективов края (детских и взрослых), знает их названия. С интересом осваивает совместно с воспитывающими взрослыми способы познания музыкального наследия родного края: посещение концертов, экскурсия в музей народных инструментов, слушание произведений в записи и др.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Принимает активное участие в праздниках, концертах, конкурсах, фестивалях, проводимых в детском саду и учреждениях образования и культуры и т. д.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Отражает полученные впечатления от встреч с музыкой в игровой, изобразительной и самостоятельной музыкально-исполнительской деятельности.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Называет двух-трех авторов и иллюстраторов детских книг края.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Выразительно читает полюбившиеся стихотворения, рассказывает отрывки сказок местных авторов.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Знает одно-два названия журналов, выпускаемых для детей в издательствах края.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Проявляет интерес к творчеству детских писателей и поэтов края.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Выделяет при помощи взрослого в прослушанном тексте описание родной природы, памятных мест, традиций; сравнивает собственные знания с тем, что отражено в произведении.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Сопереживает героям художественных произведений; оценивает их поступки с позиции этических норм.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Знает и использует возможности библиотеки как способа получения и расширения знаний об объектах природы, культуры, о творчестве писателей; пользуется этим способом как самостоятельно, так и при поддержке воспитывающих взрослых.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По примеру взрослых способен создавать «авторские» книжки, журналы, газеты.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Отражает полученные впечатления от литературных произведений в игровой, изобразительной и театрализованной деятельности.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Знает театры края. Проявляет интерес к истории, устройству театра, театральным профессиям.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Инсценирует литературные произведения авторов края, произведения устного народного творчества, а также стихи, сказки, сочиненные самостоятельно.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Умеет самостоятельно находить выразительные средства для создания образа, используя движение, позу, мимику, жест, речевую интонацию.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000">
                <a:latin typeface="Times New Roman" pitchFamily="18" charset="0"/>
                <a:cs typeface="Times New Roman" pitchFamily="18" charset="0"/>
              </a:rPr>
              <a:t>Совместно со взрослыми изготавливает костюмы, декорации к театральным постановкам.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Отражает полученные впечатления от общения с театром, используя возможности разных видов деятельности: изобразительной, музыкальной, художественно-речевой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7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124744"/>
            <a:ext cx="8640961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Работа педагогического коллектива с семьей выстроена по следующим направлениям: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Изучение социального статуса семей воспитанников ДОУ.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Обогащение опыта родителей специализированными знаниями, повышение их педагогической компетентности.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Вовлечение родителей в решение проблем детского сада.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Изучение родительского заказа на воспитательные услуги ДОУ.  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 и проведение массовых мероприятий с участием   родителей.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Представленные направления реализуются в различных методах и   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 формах взаимодействия с родителями,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которые составляют единую систему: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Работа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семьей по оказанию помощи в выборе правильных методов воспитания: наблюдение, анкетирование.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Индивидуальная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работа с родителями: беседа, консультация, посещение занятий.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Коллективная работа: родительские всеобучи; конференции;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тематические встречи  (обмен семейным опытом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семинары-практикумы; круглые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столы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Дни открытых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дверей; 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открытых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занятий; спортивные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соревнования, досуговые мероприятия.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Разработка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рекомендаций: консультации специалистов; памятки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   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педагогического коллектива с семьями воспитанниками строится на основе сотрудничества и направлено на оказание помощи родителям (законным представителям) в воспитании детей, охране и укреплении их физического и психического здоровья, в развитии их индивидуальных способностей, а также на создание условий для участия родителей (законных представителей) в образовательной деятельности детского сада.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5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етский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Родничок»: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425400, Республика Марий Эл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Советский, ул. Заводская, 17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(83638) 9 40 56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altLang="ru-RU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alt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sovetskiy-rodnichok@yandex.ru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официального сайта: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://edu.mari.ru/mouo-sov/dou6/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024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Приглашаем к сотрудничеству!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89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ООП ДО разработана в соответствии:</a:t>
            </a:r>
            <a:endParaRPr lang="ru-RU" dirty="0"/>
          </a:p>
          <a:p>
            <a:pPr>
              <a:buNone/>
            </a:pPr>
            <a:r>
              <a:rPr lang="ru-RU" b="1" dirty="0"/>
              <a:t>с международными правовыми актами:</a:t>
            </a:r>
            <a:endParaRPr lang="ru-RU" dirty="0"/>
          </a:p>
          <a:p>
            <a:pPr lvl="0"/>
            <a:r>
              <a:rPr lang="ru-RU" dirty="0"/>
              <a:t>Конвенцией о правах ребенка (одобрена Генеральной Ассамблеей ООН 20.11.1989, вступила в силу для СССР от 15.09.1990);</a:t>
            </a:r>
          </a:p>
          <a:p>
            <a:pPr lvl="0"/>
            <a:r>
              <a:rPr lang="ru-RU" dirty="0" smtClean="0"/>
              <a:t>Декларацией </a:t>
            </a:r>
            <a:r>
              <a:rPr lang="ru-RU" dirty="0"/>
              <a:t>прав ребенка (провозглашена резолюцией 1286 Генеральной Ассамблеи ООН от 20.11.1959)</a:t>
            </a:r>
          </a:p>
          <a:p>
            <a:pPr>
              <a:buNone/>
            </a:pPr>
            <a:r>
              <a:rPr lang="ru-RU" b="1" dirty="0"/>
              <a:t>Законами РФ и документами Правительства РФ:</a:t>
            </a:r>
            <a:endParaRPr lang="ru-RU" dirty="0"/>
          </a:p>
          <a:p>
            <a:pPr lvl="0"/>
            <a:r>
              <a:rPr lang="ru-RU" dirty="0"/>
              <a:t>ст.30 Конституция РФ ст.7, 9, 12, 14, 17, 18, 28, 32, 33 </a:t>
            </a:r>
          </a:p>
          <a:p>
            <a:pPr lvl="0"/>
            <a:r>
              <a:rPr lang="ru-RU" dirty="0"/>
              <a:t>Федеральный закон «Об образовании в Российской Федерации» № 273-ФЗ от 29.12.2012;</a:t>
            </a:r>
          </a:p>
          <a:p>
            <a:pPr lvl="0"/>
            <a:r>
              <a:rPr lang="ru-RU" dirty="0"/>
              <a:t> «Об основных гарантиях прав ребенка в Российской Федерации» от 24.07.1998 (с изм. и доп.);</a:t>
            </a:r>
          </a:p>
          <a:p>
            <a:pPr lvl="0"/>
            <a:r>
              <a:rPr lang="ru-RU" dirty="0"/>
              <a:t>«Национальная доктрина образования» (одобрена постановлением Правительства РФ от 30.06.2000 г.);</a:t>
            </a:r>
          </a:p>
          <a:p>
            <a:pPr>
              <a:buNone/>
            </a:pPr>
            <a:r>
              <a:rPr lang="ru-RU" b="1" dirty="0"/>
              <a:t>Документами Федеральных служб:</a:t>
            </a:r>
            <a:endParaRPr lang="ru-RU" dirty="0"/>
          </a:p>
          <a:p>
            <a:pPr lvl="0"/>
            <a:r>
              <a:rPr lang="ru-RU" dirty="0"/>
              <a:t>«Санитарно-эпидемиологические требования к устройству, содержанию и организации режима работы дошкольных образовательных организаций. СанПиН 2.4.1.3049-13»  (Постановление Главного государственного санитарного врача РФ от 15.05.2013 № 26);</a:t>
            </a:r>
          </a:p>
          <a:p>
            <a:pPr>
              <a:buNone/>
            </a:pPr>
            <a:r>
              <a:rPr lang="ru-RU" b="1" dirty="0"/>
              <a:t>Нормативно-правовыми документами Минобразования России:</a:t>
            </a:r>
            <a:endParaRPr lang="ru-RU" dirty="0"/>
          </a:p>
          <a:p>
            <a:pPr lvl="0"/>
            <a:r>
              <a:rPr lang="ru-RU" dirty="0"/>
              <a:t>Приказ Министерства образования и науки РФ от 30.08.2013 г. № 1014</a:t>
            </a:r>
            <a:br>
              <a:rPr lang="ru-RU" dirty="0"/>
            </a:br>
            <a:r>
              <a:rPr lang="ru-RU" dirty="0"/>
              <a:t>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lvl="0"/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17.10.2013 №1155 «Об утверждении федерального государственного образовательного стандарта дошкольного образования»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Нормативно – правовая база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98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472608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Примерная общеобразовательная программа дошкольного образования «От рождения до школы» под редакцией Н.Е.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М. Васильевой, Комаровой, 2014г.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логопедической работы по преодолению общего  недоразвития речи у детей»,  Т.Б. Филичева,  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Г.В.Чиркина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Н. Авдеева, Н. Л. Князева, Р. Б.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Стеркина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Безопасность.: Учебное пособие по основам безопасности жизнедеятельности детей старшего дошкольного возраста.- СПб.: ООО «ИЗДАТЕЛЬСТВО «ДЕТСТВО-ПРЕСС», 2013.-144с.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художественного воспитания, обучения и развития детей 2-7 лет «Цветные ладошки».- М.: ИД «Цветной мир», 2011.-144с.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Е.В. Колесникова Математические ступеньки. Программа развития математических представлений у дошкольников.- 2-е изд.,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и доп.- М.:ТЦ Сфера, 2015.-112с. 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Парциальная программа работы по формированию экологической культуры у детей дошкольного возраста О.А.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Воронкевич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Добро пожаловать в экологию.- СПБ.: «ДЕТСТВО-ПРЕСС», 2015.-512м.,ил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Радынова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О.П. Музыкальные шедевры: программа муз. воспитания детей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дошк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возраста с метод. рекомендациями / М.: Гном и Д, 2006.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 – методическое обеспечение ООП ДО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472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.  Целевой раздел.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1.1. Пояснительная записка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1.1.1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Цели и задачи реализации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1.1.2.Принципы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 подходы к формированию Программы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1.1.3.Характеристики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особенностей развития детей раннего и дошкольного возраста 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Планируемые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результаты освоения воспитанниками Программы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.  Содержательный раздел.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2.1. Образовательная деятельность учреждения по реализации Программы.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2.1.1. Социально – коммуникативное развитие воспитанников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2.1.2. Познавательное развитие воспитанников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2.1.3. Речевое развитие воспитанников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2.1.4. Художественно – эстетическое развитие воспитанников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2.1.5. Физическое развитие воспитанников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2.2. Описание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вариативных форм, способов, методов и средств реализации Программы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     2.3. Коррекционная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работа  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Организационный раздел.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Материально – техническое обеспечение программы . Развивающая предметно –пространственная  среда учреждения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3.2.  Учебно – методическое обеспечение программы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3.3.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Организация режима пребывания детей в образовательном учреждении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3.4. Традиции, праздники, мероприятия.</a:t>
            </a: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. Дополнительный раздел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Краткая презентация программы.</a:t>
            </a:r>
          </a:p>
          <a:p>
            <a:pPr>
              <a:buNone/>
            </a:pPr>
            <a:r>
              <a:rPr lang="ru-RU" dirty="0"/>
              <a:t>          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5" cy="424847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Создание благоприятных условий для развития ребенка,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в различных  видах  детской деятельности;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ООП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628800"/>
            <a:ext cx="8640960" cy="511256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0" indent="0">
              <a:buNone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7" cy="46805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сотрудничество Организации с семьей;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приобщение детей к социокультурным нормам, традициям семьи, общества и государства;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lvl="0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учет этнокультурной ситуации развития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принципы ООП ДО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7" cy="417646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2-х до 3-х лет первая младшая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группа (2 группы)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3-х до 4-х лет  вторая младшая группа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4-х до 5 лет  средняя  группа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5 до 6 лет  старшая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логопедическая группа (для детей с ОНР)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6 до 7 лет  подготовительная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логопедическая группа (для детей с ОНР)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ООП ДО ориентирована на детей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до 7 лет: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8568951" cy="3561259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развития детей</a:t>
            </a:r>
            <a:b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(образовательные области)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32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449</TotalTime>
  <Words>2252</Words>
  <Application>Microsoft Office PowerPoint</Application>
  <PresentationFormat>Экран (4:3)</PresentationFormat>
  <Paragraphs>215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              Муниципальное дошкольное образовательное учреждение  детский сад № 6 «Родничок»   п. Советский Республика Марий эл   </vt:lpstr>
      <vt:lpstr>Нормативно – правовая база</vt:lpstr>
      <vt:lpstr>Учебно – методическое обеспечение ООП ДО </vt:lpstr>
      <vt:lpstr>  Структура программы </vt:lpstr>
      <vt:lpstr>Цель ООП</vt:lpstr>
      <vt:lpstr>Задачи</vt:lpstr>
      <vt:lpstr>Основные принципы ООП ДО</vt:lpstr>
      <vt:lpstr>ООП ДО ориентирована на детей  от 2 до 7 лет:</vt:lpstr>
      <vt:lpstr> Основные направления  образования и развития детей (образовательные области)</vt:lpstr>
      <vt:lpstr>Особенности организации образовательного процесса:</vt:lpstr>
      <vt:lpstr> Планируемые результаты освоения воспитанниками  ООП ДО: </vt:lpstr>
      <vt:lpstr>  Целевые ориентиры образования в младенческом и раннем возрасте: </vt:lpstr>
      <vt:lpstr>  Целевые ориентиры на этапе завершения дошкольного образования </vt:lpstr>
      <vt:lpstr>Презентация PowerPoint</vt:lpstr>
      <vt:lpstr>Презентация PowerPoint</vt:lpstr>
      <vt:lpstr>   Особенности взаимодействия педагогического коллектива  с семьями воспитанников </vt:lpstr>
      <vt:lpstr> Приглашаем к сотрудничеству!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28</cp:revision>
  <dcterms:created xsi:type="dcterms:W3CDTF">2015-08-04T13:05:53Z</dcterms:created>
  <dcterms:modified xsi:type="dcterms:W3CDTF">2015-11-24T04:15:59Z</dcterms:modified>
</cp:coreProperties>
</file>