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4" r:id="rId12"/>
    <p:sldId id="272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3646-7F30-4283-8A6C-EE3F7067DDE3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B051-5F97-406C-984E-D7227BE90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&amp;Vcy;&amp;ocy;&amp;rcy;&amp;kcy;&amp;ucy;&amp;tcy;&amp;acy; &amp;ncy;&amp;ocy;&amp;vcy;&amp;ocy;&amp;scy;&amp;tcy;&amp;icy; - &amp;gcy;&amp;ocy;&amp;rcy;&amp;ocy;&amp;dcy;&amp;scy;&amp;kcy;&amp;ocy;&amp;jcy; &amp;pcy;&amp;ocy;&amp;rcy;&amp;tcy;&amp;acy;&amp;lcy; &amp;ncy;&amp;acy; &amp;scy;&amp;iecy;&amp;vcy;&amp;iecy;&amp;rcy;&amp;iecy; &amp;Rcy;&amp;iecy;&amp;scy;&amp;pcy;&amp;ucy;&amp;bcy;&amp;lcy;&amp;icy;&amp;kcy;&amp;icy; &amp;Kcy;&amp;ocy;&amp;mcy;&amp;icy; &amp;scy;&amp;tcy;&amp;ocy;&amp;lcy;&amp;icy;&amp;tscy;&amp;acy; &amp;mcy;&amp;icy;&amp;rcy;&amp;acy;. &amp;Vcy;&amp;ocy;&amp;rcy;&amp;kcy;&amp;ucy;&amp;tcy;&amp;icy;&amp;ncy;&amp;scy;&amp;kcy;&amp;acy;&amp;yacy; 67 &amp;pcy;&amp;acy;&amp;rcy;&amp;acy;&amp;lcy;&amp;lcy;&amp;iecy;&amp;lcy;&amp;softcy; &amp;icy; &amp;fcy;&amp;ocy;&amp;rcy;&amp;ucy;&amp;mcy;, &amp;dcy;&amp;ocy;&amp;scy;&amp;kcy;&amp;acy; &quot; &amp;Scy;&amp;tcy;&amp;rcy;&amp;acy;&amp;ncy;&amp;icy;&amp;tscy;&amp;acy;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542928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«Спартакиада народов Севера России «Заполярные игры»</a:t>
            </a:r>
            <a:br>
              <a:rPr lang="ru-RU" sz="6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7" y="5929330"/>
            <a:ext cx="4486284" cy="68580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физкультуре</a:t>
            </a:r>
            <a:br>
              <a:rPr lang="ru-RU" sz="1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Дударева</a:t>
            </a:r>
            <a:r>
              <a:rPr lang="ru-RU" sz="1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М.К</a:t>
            </a:r>
            <a:r>
              <a:rPr lang="ru-RU" sz="18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:\фото работа\проект\P1080176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500307"/>
            <a:ext cx="2786083" cy="2469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:\фото работа\проект\P1080208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3357562"/>
            <a:ext cx="2786083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фото работа\проект\P108018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9" y="1428737"/>
            <a:ext cx="2955636" cy="2216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фото работа\проект\P108020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1" y="4572008"/>
            <a:ext cx="2867171" cy="2077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Спортивно-развлекательная викторина «Воркута – столица спорта».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:\фото работа\воркута-столица спорта\DSC_0209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214423"/>
            <a:ext cx="2639291" cy="181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:\фото работа\воркута-столица спорта\DSC_0224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3" y="1214423"/>
            <a:ext cx="2722419" cy="181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фото работа\воркута-столица спорта\DSC_023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49" y="4429133"/>
            <a:ext cx="2625899" cy="1968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фото работа\воркута-столица спорта\DSC_025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1" y="4429132"/>
            <a:ext cx="2826391" cy="1884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:\фото работа\воркута-столица спорта\DSC_026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5" y="2357430"/>
            <a:ext cx="3643339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анкет для родителей «Спорт в нашей жизни»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«Роль семьи в физическом воспитании ребенка»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«Советы спортивного психолога»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Справочный материал «Рекомендуемые виды спорта для детей дошкольного возраста»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Справочный материал для родителей «Внимание! На старт!»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родителей к совместной деятельности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Продукт деятельности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Содержимое 4" descr="P10803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1142984"/>
            <a:ext cx="3214679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Содержимое 11" descr="P108032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643571" y="1071546"/>
            <a:ext cx="328614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2" descr="D:\фото работа\проект\P10803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4357695"/>
            <a:ext cx="3214679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59" name="Picture 3" descr="D:\фото работа\проект\P10803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4357695"/>
            <a:ext cx="3357555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0" name="Picture 4" descr="D:\фото работа\проект\P10803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7" y="2714620"/>
            <a:ext cx="3594380" cy="2660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фото работа\проект\P1080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9" y="642918"/>
            <a:ext cx="728667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071678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7200" b="1" cap="none" spc="0" dirty="0">
              <a:ln w="11430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latin typeface="Monotype Corsiva" pitchFamily="66" charset="0"/>
              </a:rPr>
              <a:t>Физическое образование ребенка есть база для всего остального. Без правильного применения гигиены в развитии ребенка, без правильно поставленной физкультуры и спорта мы никогда не получим здорового поколения.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проекта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характеру создаваемого продукта: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практико-ориентированный информационный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количеству создателей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индивидуальный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количеству детей, вовлеченных в проект: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профилю знаний: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уровню контактов: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уровне образовательного учреждения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428605"/>
            <a:ext cx="8229600" cy="4357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 для педагогов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ормирование у детей дошкольного возраста социальной и личностной мотивации заниматься физической культурой и спортом через ознакомление со спортивным мероприятием «Спартакиада народов Севера России «Заполярные игры».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9" y="4500570"/>
            <a:ext cx="8229600" cy="17145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Цель, поставленная перед детьми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Создание альбома «Воркута спортивная».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500726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Познакомить детей с доступными  сведениями об истории Спартакиады в городе Воркута. 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детей с видами спорта, входящие в программу игр.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Расширять кругозор в вопросах спортивной жизни города.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двигательный опыт детей за счет освоения новых доступных движений, выполненных под руководством инструктора по физической культуре.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чувства патриотизма, чувства гордости за высокие спортивные достижения своего города.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 детей социально значимые личностные качества: целеустремленность, организованность, инициативность, выносливость, трудолюбие. 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 детей привычку к здоровому образу жизни. 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компетентность родителей и педагогов в области физического воспитания и развития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действий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body" idx="1"/>
          </p:nvPr>
        </p:nvSpPr>
        <p:spPr>
          <a:xfrm>
            <a:off x="457201" y="1000108"/>
            <a:ext cx="4040188" cy="12858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Постановка проблемы:  </a:t>
            </a:r>
          </a:p>
          <a:p>
            <a:pPr marL="457200" indent="-457200"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Что мы знаем о Спартакиаде? Что хотим узнать? 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6" y="1142985"/>
            <a:ext cx="4041775" cy="1357321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Определение предстоящей деятельности: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нам найти ответы на вопросы? 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6" y="2143117"/>
            <a:ext cx="4041775" cy="39830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спросить у родителей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энциклопедии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посетить музей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посетить библиотеку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худ.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со спортсменами нашего города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7" y="2071678"/>
          <a:ext cx="4071966" cy="438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47187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мы знаем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 хотим узнать</a:t>
                      </a:r>
                      <a:endParaRPr lang="ru-RU" sz="1800" dirty="0"/>
                    </a:p>
                  </a:txBody>
                  <a:tcPr/>
                </a:tc>
              </a:tr>
              <a:tr h="3909787">
                <a:tc>
                  <a:txBody>
                    <a:bodyPr/>
                    <a:lstStyle/>
                    <a:p>
                      <a:pPr lvl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Проходит в городе Воркута.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Название видов спорта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Умеем играть в подвижные игры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надо делать, чтобы быть здоровым.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  Спартакиада.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Ее историю и традиции.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виды спорта участвуют в этом мероприятие.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Польза от занятий физической культурой и спортом.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НОД по физической культуре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_767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9" y="4143381"/>
            <a:ext cx="3829048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Содержимое 11" descr="DSC_768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5" y="4000504"/>
            <a:ext cx="4038600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Содержимое 8" descr="DSC_76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142985"/>
            <a:ext cx="4038600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4" name="Picture 2" descr="D:\фото работа\проект\P10802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357299"/>
            <a:ext cx="3786215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4" descr="P10801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9" y="3829050"/>
            <a:ext cx="4038600" cy="3028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Содержимое 5" descr="P108016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29191" y="3829050"/>
            <a:ext cx="4038600" cy="3028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5" descr="IMG_71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428604"/>
            <a:ext cx="4038600" cy="3143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Содержимое 4" descr="P108022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9" y="500042"/>
            <a:ext cx="4038600" cy="3028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D:\фото работа\проект\P1080147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642918"/>
            <a:ext cx="3786215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D:\фото работа\проект\P1080248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7" y="3714752"/>
            <a:ext cx="3824120" cy="2737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D:\фото работа\проект\IMG_71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7" y="571480"/>
            <a:ext cx="3772341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D:\фото работа\проект\IMG_712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714753"/>
            <a:ext cx="3714776" cy="2804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348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Педагогический проект «Спартакиада народов Севера России «Заполярные игры»     </vt:lpstr>
      <vt:lpstr>Слайд 2</vt:lpstr>
      <vt:lpstr>Особенности проекта</vt:lpstr>
      <vt:lpstr>Цель проекта для педагогов Формирование у детей дошкольного возраста социальной и личностной мотивации заниматься физической культурой и спортом через ознакомление со спортивным мероприятием «Спартакиада народов Севера России «Заполярные игры». </vt:lpstr>
      <vt:lpstr>Задачи</vt:lpstr>
      <vt:lpstr>План действий</vt:lpstr>
      <vt:lpstr>НОД по физической культуре</vt:lpstr>
      <vt:lpstr>Слайд 8</vt:lpstr>
      <vt:lpstr>Слайд 9</vt:lpstr>
      <vt:lpstr>Экскурсия в библиотеку</vt:lpstr>
      <vt:lpstr> Спортивно-развлекательная викторина «Воркута – столица спорта». </vt:lpstr>
      <vt:lpstr>Работа с родителями</vt:lpstr>
      <vt:lpstr>Продукт деятельности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«Спартакиада народов Севера России «Заполярные игры»</dc:title>
  <dc:creator>Марина</dc:creator>
  <cp:lastModifiedBy>Марина</cp:lastModifiedBy>
  <cp:revision>28</cp:revision>
  <dcterms:created xsi:type="dcterms:W3CDTF">2015-01-25T06:35:32Z</dcterms:created>
  <dcterms:modified xsi:type="dcterms:W3CDTF">2016-01-31T15:32:04Z</dcterms:modified>
</cp:coreProperties>
</file>