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74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C84F-C305-4046-8737-5D32E28D18CD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8D892-AE30-47C8-9560-4DDA2F55C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8D892-AE30-47C8-9560-4DDA2F55C02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4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AF6-F5EF-4BBE-B08E-607DCC17760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EE9A-ECEB-4EF0-9381-F487B9BF9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cuments\оля\sports_fons\sports_fons\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08" y="0"/>
            <a:ext cx="7632848" cy="9144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179512"/>
            <a:ext cx="6453336" cy="4536504"/>
          </a:xfrm>
          <a:prstGeom prst="cloudCallout">
            <a:avLst>
              <a:gd name="adj1" fmla="val 43377"/>
              <a:gd name="adj2" fmla="val 575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Газета «Будь здоров!»</a:t>
            </a:r>
          </a:p>
          <a:p>
            <a:pPr algn="ctr"/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№ 1</a:t>
            </a:r>
          </a:p>
          <a:p>
            <a:pPr algn="ctr"/>
            <a:r>
              <a:rPr lang="ru-RU" sz="3600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Общеразвивающие</a:t>
            </a:r>
            <a:r>
              <a:rPr lang="ru-RU" sz="36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упражнения  </a:t>
            </a:r>
            <a:endParaRPr lang="ru-RU" sz="36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32656" y="4427984"/>
            <a:ext cx="4680520" cy="1728192"/>
          </a:xfrm>
          <a:prstGeom prst="cloudCallout">
            <a:avLst>
              <a:gd name="adj1" fmla="val -42430"/>
              <a:gd name="adj2" fmla="val 1186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воспитатель по физическому воспитанию:</a:t>
            </a:r>
          </a:p>
          <a:p>
            <a:pPr algn="ctr"/>
            <a:r>
              <a:rPr lang="ru-RU" dirty="0" smtClean="0"/>
              <a:t>Воронкова О. В. </a:t>
            </a:r>
          </a:p>
          <a:p>
            <a:pPr algn="ctr"/>
            <a:r>
              <a:rPr lang="ru-RU" dirty="0" smtClean="0"/>
              <a:t>ГБОУ СОШ № 667 д/о №5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cuments\оля\sports_fons\sports_fons\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1407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632" y="251520"/>
            <a:ext cx="6741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819525" algn="l"/>
              </a:tabLst>
            </a:pPr>
            <a:r>
              <a:rPr lang="ru-RU" sz="1400" b="1" i="1" u="sng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ловят  рыбу</a:t>
            </a:r>
            <a:r>
              <a:rPr lang="ru-RU" sz="1400" b="1" i="1" u="sng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»</a:t>
            </a:r>
            <a:r>
              <a:rPr lang="ru-RU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Невод по реке водили, нельму                     И.п.: основная стойка руки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стерлядь  нельму в ней ловили                  вытянуты вперёд перед                                                           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грудью;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1- присесть, поставить палку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вертикально;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2-и.п.; (6-8р )</a:t>
            </a:r>
          </a:p>
          <a:p>
            <a:pPr eaLnBrk="0" hangingPunct="0">
              <a:tabLst>
                <a:tab pos="3819525" algn="l"/>
              </a:tabLst>
            </a:pP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      пробираются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6. Рыбы много наловили и в мешок её               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через болото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сложили. Через болото пробирались            Бег широким шагом в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чере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домой все возвращались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довании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с ходьбой (3-4р)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 Повторение первого упражнения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5063" y="438733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/>
          </a:p>
        </p:txBody>
      </p:sp>
      <p:pic>
        <p:nvPicPr>
          <p:cNvPr id="6" name="Picture 2" descr="C:\Documents and Settings\User\Мои документы\Мои рисунки\картинки для партфолио\multik3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6672" y="4572000"/>
            <a:ext cx="6238453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ocuments\оля\sports_fons\sports_fons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5536"/>
            <a:ext cx="7029399" cy="9539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8680" y="53955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Уважаемые родители !</a:t>
            </a:r>
          </a:p>
          <a:p>
            <a:r>
              <a:rPr lang="ru-RU" b="1" dirty="0" smtClean="0"/>
              <a:t>Если вы хотите видеть своего ребенка здоровым, умным, сильным, то основа этих качеств закладывается в детстве. "В каких бы условиях не воспитывался ребенок, ему необходимы средства для своевременного и правильного развития движений».  </a:t>
            </a:r>
            <a:endParaRPr lang="ru-RU" b="1" dirty="0"/>
          </a:p>
        </p:txBody>
      </p:sp>
      <p:sp>
        <p:nvSpPr>
          <p:cNvPr id="7" name="Облако 6"/>
          <p:cNvSpPr/>
          <p:nvPr/>
        </p:nvSpPr>
        <p:spPr>
          <a:xfrm>
            <a:off x="0" y="0"/>
            <a:ext cx="6858000" cy="3059832"/>
          </a:xfrm>
          <a:prstGeom prst="cloud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996952" y="3059832"/>
            <a:ext cx="1152128" cy="978408"/>
          </a:xfrm>
          <a:prstGeom prst="downArrow">
            <a:avLst>
              <a:gd name="adj1" fmla="val 50000"/>
              <a:gd name="adj2" fmla="val 22442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0648" y="4067944"/>
            <a:ext cx="6597352" cy="16561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95167" y="4283967"/>
            <a:ext cx="4467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Одним таким средством являются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общеразвивающие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упражнения, которые помогут вырасти Вам здорового ребенка. Используйте их в утренней зарядке, в играх и в повседневной жизни 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688" y="6834157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Вам в воспитании здоровых детей.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ocuments\оля\sports_fons\sports_fons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23" cy="9144000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3284984" y="2483768"/>
            <a:ext cx="648072" cy="792088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188640" y="179512"/>
            <a:ext cx="6669360" cy="252028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Общеразвивающие</a:t>
            </a:r>
            <a:r>
              <a:rPr lang="ru-RU" sz="1600" dirty="0" smtClean="0">
                <a:solidFill>
                  <a:schemeClr val="tx1"/>
                </a:solidFill>
              </a:rPr>
              <a:t> упражнения занимают значительное место в общей системе физического воспитания детей дошкольного возраста и необходимы для своевременного развития организма, сознательного управления движениями, являются средством для укрепления и развития организма. </a:t>
            </a: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501008" y="3779912"/>
            <a:ext cx="648072" cy="7920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52736" y="3563888"/>
            <a:ext cx="576064" cy="8640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41168" y="3707904"/>
            <a:ext cx="792088" cy="8640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37112" y="4139952"/>
            <a:ext cx="2664296" cy="7200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утренней гимнастике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2348880" y="3707904"/>
            <a:ext cx="504056" cy="2304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293096" y="3707904"/>
            <a:ext cx="648072" cy="230425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76872" y="4139952"/>
            <a:ext cx="2880320" cy="115212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время физкультминуток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6632" y="3995936"/>
            <a:ext cx="2736304" cy="12961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физкультурных занятиях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60648" y="3131840"/>
            <a:ext cx="6597352" cy="6480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Общеразвивающие</a:t>
            </a:r>
            <a:r>
              <a:rPr lang="ru-RU" sz="1600" dirty="0" smtClean="0"/>
              <a:t> упражнения в детском саду используются: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332656" y="5292080"/>
            <a:ext cx="3528392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сочетании с закаливающими процедурами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356992" y="5436096"/>
            <a:ext cx="3501008" cy="7200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детских праздниках.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cuments\оля\sports_fons\sports_fons\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9399" cy="9144000"/>
          </a:xfrm>
          <a:prstGeom prst="rect">
            <a:avLst/>
          </a:prstGeom>
          <a:noFill/>
        </p:spPr>
      </p:pic>
      <p:sp>
        <p:nvSpPr>
          <p:cNvPr id="3" name="Лента лицом вниз 2"/>
          <p:cNvSpPr/>
          <p:nvPr/>
        </p:nvSpPr>
        <p:spPr>
          <a:xfrm>
            <a:off x="188640" y="251520"/>
            <a:ext cx="6669360" cy="1296144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общеразвивающие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упражнения развивают: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656" y="1691681"/>
            <a:ext cx="6525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двигательные,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психические качества ребенка,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подготавливают его к овладению сложными действиями,     развивают силу мышц,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быстроту мышечных сокращений,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подвижность суставов,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формируют правильную осанку.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672" y="4644008"/>
            <a:ext cx="6381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результате систематического повторения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упражнений создается своеобразный фонд  двигательного опыта, двигательных качеств и способностей, необходимых как в жизненной практике, так и для формирования сложных гимнастических навыков. Наряду с влиянием на формирование опорно-двигательного аппарата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являются прекрасным средством для развития органов дыхания, т.к. в каждый комплекс входят упражнения, укрепляющие диафрагму - основную дыхательную мышцу, межреберные мышцы, мышцы брюшного пресса, содействующие более глубокому дыханию.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cuments\оля\sports_fons\sports_fons\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408" y="0"/>
            <a:ext cx="7704855" cy="9144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0" y="0"/>
            <a:ext cx="7317432" cy="248376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Основная характеристика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общеразвивающих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упражнений (в соответствии с их воздействием на отдельные части тела) проводится по анатомическому признаку: упражнения для рук и плечевого пояса, упражнения для туловища и шеи, упражнения для ног.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3203848"/>
            <a:ext cx="6984776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~ На развитие отдельных двигательных качеств и способностей - силы, гибкости, ловкости, быстроты, координации, равновесия, ритмичности, пластичности, грациозности и т.д.;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~ На развитие свойств психики - внимания, сообразительности, ориентировки в пространстве, во времени и пр.;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~ На повышение функционального уровня систем организма - упражнения для тренировки дыхательной, сердечно - сосудистой системы, активизации обменных процессов.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632" y="255577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 указанных групп могут быть направлены: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cuments\оля\sports_fons\sports_fons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416" y="0"/>
            <a:ext cx="7344816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8640" y="179512"/>
            <a:ext cx="64087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Упражнения для рук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Поднимание и опускание прямых рук вперед, вверх, в стороны одновременно, поочередно и последовательно, то же со сжиманием и разжиманием кистей рук;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Сгибание и разгибание рук в разном темпе, в различных исходных положениях;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Круговые движения рук в разном темпе, в лицевой и боковой плоскости, поочередно, последовательно и одновременно;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Повороты рук внутрь и наружу из положения руки вперед, вверх, в стороны, назад;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Взмахи и рывковые движения рук;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Свободное потряхивание расслабленных рук.</a:t>
            </a:r>
          </a:p>
          <a:p>
            <a:r>
              <a:rPr lang="ru-RU" sz="1600" b="1" i="1" dirty="0" smtClean="0"/>
              <a:t>Упражнения для туловища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Наклоны, повороты, круговые движения головой;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Повороты головы и туловища вправо, влево;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Наклоны головы и туловища вперед (с прямой и согнутой спиной с поворотами направо и налево), наклоны в стороны с различными положениями рук - из разных исходных положений;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Круговые движения туловища с различными положениями рук;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Поднимание и опускание туловища, лежа на животе, на спине;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Сгибание и разгибание туловища, в упоре лежа, в упоре стоя, на коленях;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Расслабление мышц тела из положения сидя, лежа.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5868144"/>
            <a:ext cx="6669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Упражнения для ног.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Поднимание и опускание ног из исходных положений сидя, стоя, лежа;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Сгибание и выпрямление ног;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Махи ногами вперед, назад, в стороны с опорой и без опоры руками;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Приседы и </a:t>
            </a:r>
            <a:r>
              <a:rPr lang="ru-RU" sz="1600" dirty="0" err="1" smtClean="0"/>
              <a:t>полуприседы</a:t>
            </a:r>
            <a:r>
              <a:rPr lang="ru-RU" sz="1600" dirty="0" smtClean="0"/>
              <a:t>, пружинящие движения в приседе;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Круговые движения стоп ног из разных исходных положений;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Удерживание ног в различных положениях (статические упражнения) - нога согнута в колене, вытянута вперед, в сторону, назад;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/>
              <a:t>Отставление</a:t>
            </a:r>
            <a:r>
              <a:rPr lang="ru-RU" sz="1600" dirty="0" smtClean="0"/>
              <a:t> ноги на носок вперед, в сторону, назад. Мышцы ног эффективно укрепляются прыжковыми упражнениями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ocuments\оля\sports_fons\sports_fons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7431" cy="9144000"/>
          </a:xfrm>
          <a:prstGeom prst="rect">
            <a:avLst/>
          </a:prstGeom>
          <a:noFill/>
        </p:spPr>
      </p:pic>
      <p:pic>
        <p:nvPicPr>
          <p:cNvPr id="4" name="Picture 2" descr="C:\Documents and Settings\User\Мои документы\Мои рисунки\картинки для партфолио\multik4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323529"/>
            <a:ext cx="468052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548680" y="4499992"/>
            <a:ext cx="6552728" cy="3456384"/>
          </a:xfrm>
          <a:prstGeom prst="cloudCallout">
            <a:avLst>
              <a:gd name="adj1" fmla="val -13754"/>
              <a:gd name="adj2" fmla="val -1152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 интересны упражнения, имитирующие движения животных, птиц. Каждый ребенок индивидуально, по-своему имитирует движение какого-либо животного или птицы.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ocuments\оля\sports_fons\sports_fons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6" y="0"/>
            <a:ext cx="6857999" cy="9144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548680" y="395536"/>
            <a:ext cx="5616624" cy="72008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Многие упражнения проводятся с предметами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1187624"/>
            <a:ext cx="604867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Флажки -</a:t>
            </a:r>
            <a:r>
              <a:rPr lang="ru-RU" sz="1600" dirty="0" smtClean="0"/>
              <a:t> действия с ними требуют большой координации кистей, с ними удобно выполнять вращательные движения, покачивания, взмахи. Физическую нагрузку флажки увеличивают незначительно, поэтому их применяют преимущественно в младшей и средней группах; </a:t>
            </a:r>
          </a:p>
          <a:p>
            <a:r>
              <a:rPr lang="ru-RU" sz="1600" b="1" dirty="0" smtClean="0"/>
              <a:t>Кубики</a:t>
            </a:r>
            <a:r>
              <a:rPr lang="ru-RU" sz="1600" dirty="0" smtClean="0"/>
              <a:t> помогают развивать пространственную ориентацию, кубики также мало влияют на напряжение мышц, туловища, ног;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Мячи резиновые </a:t>
            </a:r>
            <a:r>
              <a:rPr lang="ru-RU" sz="1600" dirty="0" smtClean="0"/>
              <a:t>- они способствуют развитию координации, ловкости, скорости движений, быстроте двигательной реакции, глазомера, ориентировки в пространстве, однако нагрузка на мышцы плечевого пояса и туловища увеличивается незначительно. Упражнения с набивными мячами более полезны для развития силы мышц, формирования стопы. </a:t>
            </a:r>
          </a:p>
          <a:p>
            <a:r>
              <a:rPr lang="ru-RU" sz="1600" b="1" dirty="0" smtClean="0"/>
              <a:t>Гимнастические палки, шест - </a:t>
            </a:r>
            <a:r>
              <a:rPr lang="ru-RU" sz="1600" dirty="0" smtClean="0"/>
              <a:t>увеличивается мышечное напряжение, происходит более точная фиксация различных положений рук, туловища, головы и ног;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Обручи -</a:t>
            </a:r>
            <a:r>
              <a:rPr lang="ru-RU" sz="1600" dirty="0" smtClean="0"/>
              <a:t> упражнения дают интенсивную физическую нагрузку на все крупные группы мышц, эти упражнения развивают согласованность действий, координацию, а кроме того, сюда можно включить простейшие элементы художественной гимнастики;</a:t>
            </a:r>
          </a:p>
          <a:p>
            <a:r>
              <a:rPr lang="ru-RU" sz="1600" b="1" dirty="0" smtClean="0"/>
              <a:t>Скакалки, веревки </a:t>
            </a:r>
            <a:r>
              <a:rPr lang="ru-RU" sz="1600" dirty="0" smtClean="0"/>
              <a:t>- упражнения развивают ловкость, координацию, ритмичность движений;</a:t>
            </a:r>
          </a:p>
          <a:p>
            <a:r>
              <a:rPr lang="ru-RU" sz="1600" b="1" dirty="0" smtClean="0"/>
              <a:t>Гимнастическая скамейка </a:t>
            </a:r>
            <a:r>
              <a:rPr lang="ru-RU" sz="1600" dirty="0" smtClean="0"/>
              <a:t>- в этих упражнениях значительно возрастает нагрузка на определенные группы мышц, т.к. здесь появляются необычные исходные положения;</a:t>
            </a:r>
          </a:p>
          <a:p>
            <a:r>
              <a:rPr lang="ru-RU" sz="1600" dirty="0" smtClean="0"/>
              <a:t> </a:t>
            </a:r>
            <a:r>
              <a:rPr lang="ru-RU" sz="1600" b="1" dirty="0" smtClean="0"/>
              <a:t>Гимнастическая лестница </a:t>
            </a:r>
            <a:r>
              <a:rPr lang="ru-RU" sz="1600" dirty="0" smtClean="0"/>
              <a:t>создает возможность для увеличения нагрузки на крупные группы мышц, постоянно работают кисти, при этом хорошо формируется осанка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cuments\оля\sports_fons\sports_fons\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415" cy="9144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Мои документы\Мои рисунки\картинки для партфолио\multik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256" y="0"/>
            <a:ext cx="1440160" cy="15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0" y="0"/>
            <a:ext cx="5949280" cy="68356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Комплексы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539553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819525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Маслёнок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 Я- маленький маслёнок                                   и.п.: лёжа на спине, руки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Маслёнок 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несмыслёнок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вдоль туловища;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дитя не виновато,                                              1-руки через стороны  вверх;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что в битву рановато                                        2-и.п.; (10р)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Лисички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Лисички- не вояки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мы не выносим драки                                     и.п.: ноги 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ш.п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., руки  на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и в бой идти не станем                                 поясе;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мы личики румяним                                      1- наклониться вперёд,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   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лопать руками по щекам;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2-и.п.; (6-8р 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Грузди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Медлительные грузди.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для битвы  слишком грузны                         и.п.: стоя на четвереньках 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в атаку по оврагу                                           1-сед на пятки, потянутся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не сделать нам не шагу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ками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вперёд;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2-и.п.; (6-8р 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457200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19525" algn="l"/>
              </a:tabLst>
            </a:pP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Шампиньоны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Надеть себе пагоны    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и.п.:сидя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турецки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ру</a:t>
            </a:r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ки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Не смеют шампиньоны.                             согнуты в локтях, кисти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Оставьте нас в покое.                                 жат на плечах;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Вот если бы жаркое!...                               1-поворот налево; 2-и.п.;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3-поворот направо; 4-и.п.; (6-8р )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Чернушка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5.  На что годна чернушка?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и.п.:сидя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полу,руки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Ведь я уже старушка                                    упоре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сзади,ноги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прямые,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пошла бы на засолку,                                    носки натянуты;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да тоже мало толку                                   1-согнуть ноги в коленях,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обхватить руками ;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2-и.п.; (6-8р 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Рыжик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6.  А я весёлый рыжик                                     и.п.: основная стойка руки на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я мухи не обижу                                           поясе; 1-ноги врозь;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2-ноги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скрёстно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 (10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3 )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в чередовании с ходьбой; 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cuments\оля\sports_fons\sports_fon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29399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632" y="179513"/>
            <a:ext cx="65527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3819525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 с хореем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 Хореи в руки взяли                                 и.п.: ноги на ширине стопы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И на пастбище пошли                              в стороны, палка в правой руке;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оленей там своих пасти                          1-предать палку из правой руки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в левую перед  собой;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2-и.п.;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4- то же самое наоборот (10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в тундре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2. Оленей  в тундру выпускали                и.п.: сидя на  полу, палка на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их хореем подгоняли                              бёдрах;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1-наклониться   вперёд 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косну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носок ног;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2-и.п.; (8р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 descr="image.php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3296" y="0"/>
            <a:ext cx="102051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8640" y="3347864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819525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 высматривают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3. Оленеводы ружья взяли на охоту                     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добычу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все пошли, добычу крупную нашли            и.п.: ноги слегка согнуты в ко-    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ленях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 палка стоит вертикаль-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но на полу;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1-поднести руку к глазам,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ренести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вес тела на правую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ногу, слегка потянуться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впе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рёд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2-и.п;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3-4- то же самое в другую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сторону (6-8р )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Оленеводы плывут на лодке</a:t>
            </a:r>
            <a:r>
              <a:rPr lang="ru-RU" sz="1400" b="1" i="1" u="sng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4. На пути у них река, она очень                и.п.: стоя на коленях, руки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глубока, оленеводы  в лодку сели           вытянуты вперёд, палка об-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песни весело за пели, вёсла в руки          хвачена  по  середине;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взяли  ими воду загребали.                       1-поворот  в правую сторону,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коснутся концом палки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вой  пятки;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2-и.п;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3-4- то  же  самое в другую </a:t>
            </a:r>
            <a:endParaRPr lang="ru-RU" sz="1400" dirty="0" smtClean="0"/>
          </a:p>
          <a:p>
            <a:pPr eaLnBrk="0" hangingPunct="0">
              <a:tabLst>
                <a:tab pos="3819525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сторону; (6р ) 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1568</Words>
  <Application>Microsoft Office PowerPoint</Application>
  <PresentationFormat>Экран (4:3)</PresentationFormat>
  <Paragraphs>154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22</cp:revision>
  <cp:lastPrinted>2015-03-20T08:16:47Z</cp:lastPrinted>
  <dcterms:created xsi:type="dcterms:W3CDTF">2010-11-29T17:29:01Z</dcterms:created>
  <dcterms:modified xsi:type="dcterms:W3CDTF">2016-02-05T07:40:24Z</dcterms:modified>
</cp:coreProperties>
</file>