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3" r:id="rId3"/>
    <p:sldId id="259" r:id="rId4"/>
    <p:sldId id="269" r:id="rId5"/>
    <p:sldId id="265" r:id="rId6"/>
    <p:sldId id="266" r:id="rId7"/>
    <p:sldId id="267" r:id="rId8"/>
    <p:sldId id="268" r:id="rId9"/>
    <p:sldId id="264" r:id="rId10"/>
    <p:sldId id="270" r:id="rId11"/>
    <p:sldId id="271" r:id="rId12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74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F5AD-661A-4156-86A6-1CEA2DA3748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3BDA-7DC7-4B78-9BBC-6856AA2B6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0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2000" y="746125"/>
            <a:ext cx="27940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FD47-D9AA-4C77-BFCE-F6B00D9B4E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8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598F-2973-4E4E-A66A-683E77AB6F6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8D05-45EA-413E-9F18-09F4EA477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cuments\оля\sports_fons\sports_fons\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420" y="-708586"/>
            <a:ext cx="7614846" cy="1075319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32656" y="-468560"/>
            <a:ext cx="6336704" cy="5196069"/>
          </a:xfrm>
          <a:prstGeom prst="cloudCallout">
            <a:avLst>
              <a:gd name="adj1" fmla="val 37764"/>
              <a:gd name="adj2" fmla="val 604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Газета </a:t>
            </a:r>
          </a:p>
          <a:p>
            <a:pPr algn="ctr"/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«Будь здоров!» № 3</a:t>
            </a:r>
          </a:p>
          <a:p>
            <a:pPr algn="ctr"/>
            <a:r>
              <a:rPr lang="ru-RU" sz="36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общеразвивающиеупражнения</a:t>
            </a: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 сочетании с</a:t>
            </a:r>
          </a:p>
          <a:p>
            <a:pPr algn="ctr"/>
            <a:r>
              <a:rPr lang="ru-RU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акаливающими процедурами</a:t>
            </a:r>
            <a:endParaRPr lang="ru-RU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8A50-A1CF-4700-82E1-388A18087F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557064" y="4220344"/>
            <a:ext cx="4536504" cy="1872208"/>
          </a:xfrm>
          <a:prstGeom prst="cloudCallout">
            <a:avLst>
              <a:gd name="adj1" fmla="val -43745"/>
              <a:gd name="adj2" fmla="val 1563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воспитатель по физическому воспитанию Воронкова О. В.</a:t>
            </a:r>
          </a:p>
          <a:p>
            <a:pPr algn="ctr"/>
            <a:r>
              <a:rPr lang="ru-RU" dirty="0" smtClean="0"/>
              <a:t>ГБОУ СОШ № 667 Д/О № 5</a:t>
            </a:r>
            <a:endParaRPr lang="ru-RU" dirty="0"/>
          </a:p>
        </p:txBody>
      </p:sp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2525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0688" y="899592"/>
          <a:ext cx="5184576" cy="8475995"/>
        </p:xfrm>
        <a:graphic>
          <a:graphicData uri="http://schemas.openxmlformats.org/drawingml/2006/table">
            <a:tbl>
              <a:tblPr/>
              <a:tblGrid>
                <a:gridCol w="2592284"/>
                <a:gridCol w="2592292"/>
              </a:tblGrid>
              <a:tr h="64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Кошечка проснулась, легко потянулась,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легкое потягивание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Раскинула лапки, выпустила коготки,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расслабление,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напрячь пальцы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комочек собралась,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Выпустила коготки,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небольшое напряжение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  снова разлеглась.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полное расслабление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Кошечка задними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                            лапками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Легонько пошевелила,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пошевелить пальцами ног, стопами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легко напрячься,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Расслабила лапки.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расслабиться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Кошечка замерла –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Услышала мышку,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напряжение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 снова легла – вышла ошибка.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расслабление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Кошечки, проверьте свои хвостики,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Поиграйте, кошечки, хвостиком.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повороты головы в стороны, движения спины влево – вправо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Кошечка пьет молоко, полезно оно и вкусно.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прогибание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спины с продвижением вперед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Кошечка потянулась,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Кошечка встряхнулась и пошла играть.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потягивание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44824" y="245839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Кошечки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528"/>
            <a:ext cx="6858000" cy="932452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4664" y="683568"/>
          <a:ext cx="5976663" cy="6336704"/>
        </p:xfrm>
        <a:graphic>
          <a:graphicData uri="http://schemas.openxmlformats.org/drawingml/2006/table">
            <a:tbl>
              <a:tblPr/>
              <a:tblGrid>
                <a:gridCol w="2988330"/>
                <a:gridCol w="2988333"/>
              </a:tblGrid>
              <a:tr h="13201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Спят все, даже часики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спят.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Заведем часики: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Тик-так – идут часики.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движения плечиками, в медленном темпе, к концу упражнения темп увеличивается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Тик -так – идут часики –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движения руками в стороны в медленном темнее с постепенным ускорением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Остановились часики.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расслабление рук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Тик -так – идут часики –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движения в стороны головой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Остановились часики.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общее расслабление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Тик-так – идут часики.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движения ногами (носочками, ступнями, обеими ногами)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Остановились часики,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общее расслабление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Тик-так – идут часики.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движения животом (кто как может)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Остановились часики.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общее расслабление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Отремонтируем часики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Чик-чик.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движения руками (имитация)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Пошли часики и больше не останавливаются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дети встают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1" marR="408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12776" y="219005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Часики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00" y="0"/>
            <a:ext cx="7416823" cy="9144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620688" y="395536"/>
            <a:ext cx="5904656" cy="115212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Как закалялась сталь: </a:t>
            </a:r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24944" y="1403648"/>
            <a:ext cx="1080120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188640" y="1907704"/>
            <a:ext cx="6336704" cy="1008112"/>
          </a:xfrm>
          <a:prstGeom prst="ellipseRibbon2">
            <a:avLst>
              <a:gd name="adj1" fmla="val 56218"/>
              <a:gd name="adj2" fmla="val 50000"/>
              <a:gd name="adj3" fmla="val 1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"Укрепляем здоровье детей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3419872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мы хотим, чтобы наши дети росли здоровыми и крепкими.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Начинать «работать» в этом направлении следует уже с первых дней жизни малыша. Очень важно правильно подобрать нагрузки на маленький организм и грамотно их дозировать, придерживаясь принципа «золотой середины», – в этом случае вы будете избавлены впоследствии от множества «сюрпризов» в виде бесконечных детских болячек.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4135" y="323528"/>
            <a:ext cx="414972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Закаливание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696" y="1331640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Закаливание - обязательный элемент физического воспитания, особенно важный для детей, так как имеет большое значение для укрепления здоровья, увеличения работоспособности, улучшения самочувствия, настроения и бодрости. Закаливание, как фактор повышения сопротивляемости организма к различным метеорологическим условиям, использовалось с древних времен.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704" y="2863840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7" name="Стрелка вниз 6"/>
          <p:cNvSpPr/>
          <p:nvPr/>
        </p:nvSpPr>
        <p:spPr>
          <a:xfrm>
            <a:off x="1844824" y="5004048"/>
            <a:ext cx="216024" cy="86409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81128" y="5292080"/>
            <a:ext cx="216024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620688" y="4139952"/>
            <a:ext cx="5832648" cy="1512168"/>
          </a:xfrm>
          <a:prstGeom prst="wave">
            <a:avLst>
              <a:gd name="adj1" fmla="val 12500"/>
              <a:gd name="adj2" fmla="val -45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Закаливающие мероприятия подразделяются на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общие     и специальные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8680" y="5868144"/>
            <a:ext cx="3024336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включают правильный режим дня, рациональное питание, занятия физкультурой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12976" y="6012160"/>
            <a:ext cx="3024336" cy="18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относятся закаливания воздухом (воздушные ванны), солнцем (солнечные ванны) и водой (водные процедуры)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8680" y="2915816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Гиппократ писал: «Что касается состояния погоды на каждый день, то холодные дни укрепляют тело, делают его упругим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удобоподвижным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783" y="-180528"/>
            <a:ext cx="7056783" cy="932452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908720" y="323528"/>
            <a:ext cx="5256584" cy="648072"/>
          </a:xfrm>
          <a:prstGeom prst="wave">
            <a:avLst>
              <a:gd name="adj1" fmla="val 20000"/>
              <a:gd name="adj2" fmla="val -36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закаливания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827584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Регулярность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Постепенность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Интенсивность.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Сочетаемость общих и местных охлаждений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растираться после обливания.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Многофакторность природного воздействия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Комплексность.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Закаливание должно проходить на фоне положительных эмоций.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744" y="4355976"/>
            <a:ext cx="2304256" cy="231457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3851920"/>
            <a:ext cx="3717032" cy="3456384"/>
          </a:xfrm>
          <a:prstGeom prst="cloudCallout">
            <a:avLst>
              <a:gd name="adj1" fmla="val 74723"/>
              <a:gd name="adj2" fmla="val 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исходя из принципов закаливания, предложена система закаливания, которая должна формировать веру (а не стереотип) в здоровый образ жизни.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408" y="0"/>
            <a:ext cx="7488831" cy="9144000"/>
          </a:xfrm>
          <a:prstGeom prst="rect">
            <a:avLst/>
          </a:prstGeom>
        </p:spPr>
      </p:pic>
      <p:pic>
        <p:nvPicPr>
          <p:cNvPr id="1027" name="Picture 3" descr="96a92f4eae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2" y="755576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48680" y="0"/>
            <a:ext cx="5688632" cy="965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Закаливание в режиме дня ребенка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08720" y="731316"/>
            <a:ext cx="56886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Закаливание организма должно проводиться                 систематически изо дня в день и в течение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 года независимо от погодных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условий и без длительных перерывов.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Лучше всего, если использование закаливающих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процедур будет закреплено в режиме дня.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Тогда у ребенка вырабатывается определённая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стереотипная реакция на применяемый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раздражитель. Перерывы в закаливании снижают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приобретённую организмом устойчивость к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температурным воздействиям. Так, проведение закаливающих процедур в течение двух-трёх месяцев, а затем их прекращение приводит к тому, что в течение пяти-семи дней малыш возвращается к тому состоянию, какое у него было до начала процедур. Поэтому закаливающие процедуры должны быть постоянными и                проводиться в течение всей жизни.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Противопоказаний для закаливания нет. В случае появления признаков заболевания закаливание временно прекращают. После выздоровления, через одну-две недели, его возобновляют с начального периода.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476672" cy="704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60648" y="5655638"/>
            <a:ext cx="659735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процесс закаливания проходил гладко, необходимо соблюдать определенные правила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Проводите закаливающие процедуры в любое время года и без перерывов.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Постепенно увеличивайте силу раздражающего воздействия (воздуха, воды, солнца)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Учитывайте возрастные и индивидуальные особенности ребенка.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Закаливающие процедуры должны сопровождаться положительными эмоциями ребенка.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47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Нарушение этих правил приводит к отсутствию положительного эффекта от закаливающих процедур, а иногда и к истощению адаптационных возможностей организма. Показателями правильного проведения закаливания и его положительных результатов являются: крепкий сон, хороший аппетит, хорошая прибавка в весе, бодрость малыша и т.д.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7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WordArt 13"/>
          <p:cNvSpPr>
            <a:spLocks noChangeArrowheads="1" noChangeShapeType="1" noTextEdit="1"/>
          </p:cNvSpPr>
          <p:nvPr/>
        </p:nvSpPr>
        <p:spPr bwMode="auto">
          <a:xfrm>
            <a:off x="332656" y="4932040"/>
            <a:ext cx="5829300" cy="792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9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закаливания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29399" cy="91440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92696" y="457201"/>
            <a:ext cx="5616624" cy="5864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26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Воздушные ванны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908720" y="3563888"/>
            <a:ext cx="5184576" cy="108012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36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Закаливание солнцем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553" name="Picture 1" descr="post-15374-1154659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4116">
            <a:off x="3601940" y="5720038"/>
            <a:ext cx="2971800" cy="2057400"/>
          </a:xfrm>
          <a:prstGeom prst="rect">
            <a:avLst/>
          </a:prstGeom>
          <a:noFill/>
        </p:spPr>
      </p:pic>
      <p:pic>
        <p:nvPicPr>
          <p:cNvPr id="23555" name="Picture 3" descr="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683568"/>
            <a:ext cx="2304256" cy="2314575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42900" y="14192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060848" y="1259632"/>
            <a:ext cx="4680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очень чувствительны к недостатку свежего воздуха.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Находясь, длительное время в плохо проветриваемых помещениях, они становятся вялыми, раздражительными, у них нарушается сон, снижается аппетит.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Насморк не является противопоказанием для прогулок.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только предварительно прочистить нос.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20688" y="4753671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Умеренные дозы ультрафиолетового облучения :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00100" y="5493517"/>
            <a:ext cx="37810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активизируют биохимические процессы в клетках,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ускоряют рост и заживление тканей организма,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повышают сопротивляемость к инфекциям,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стимулируют работу эндокринной и нервной систем.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воздействием солнечных лучей образуется витамин D в коже, который не попадает в организм с пищей.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72807" cy="9144000"/>
          </a:xfrm>
          <a:prstGeom prst="rect">
            <a:avLst/>
          </a:prstGeom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836712" y="323527"/>
            <a:ext cx="5400600" cy="72008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76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Водные процедуры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79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80728" y="2267744"/>
            <a:ext cx="5616624" cy="64807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Традиционное закаливание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4577" name="Picture 1" descr="normal_%C4%E0%EC%E1%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112" y="6300192"/>
            <a:ext cx="2857500" cy="2400300"/>
          </a:xfrm>
          <a:prstGeom prst="rect">
            <a:avLst/>
          </a:prstGeom>
          <a:noFill/>
        </p:spPr>
      </p:pic>
      <p:pic>
        <p:nvPicPr>
          <p:cNvPr id="24578" name="Picture 2" descr="pers3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283968"/>
            <a:ext cx="2743200" cy="24003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0688" y="970195"/>
            <a:ext cx="623731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Водное закаливание оказывает более сильное воздействие на организм, чем воздушные ванны. Это связано с тем, что теплопроводность воды в 30 раз выше, чем воздуха.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Водные процедуры делятся 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 и нетрадиционные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(интенсивные).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48680" y="2743863"/>
            <a:ext cx="61206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Методика водного закаливания зависит от возраста ребенка. Можно вносить элемент закаливания в обычные водные процедуры - умывание, подмывание, купание.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356992" y="3979501"/>
            <a:ext cx="350100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Общие ванны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Ежедневное  купание при температуре воды 36-37C в течение 5 минут, затем обливание водой 34-36C 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(можно применять детям с полутора лет)–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оказывает более сильное воздействие на организм, чем обливание, так как кроме температуры воды, действуют еще и механические раздражители.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36712" y="7308304"/>
            <a:ext cx="30963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Длительность процедуры до 1,5 мин. Температура воды и ее снижение – как при общем обливании.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416" y="0"/>
            <a:ext cx="7552680" cy="9144000"/>
          </a:xfrm>
          <a:prstGeom prst="rect">
            <a:avLst/>
          </a:prstGeom>
        </p:spPr>
      </p:pic>
      <p:sp>
        <p:nvSpPr>
          <p:cNvPr id="2560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20688" y="457200"/>
            <a:ext cx="5932512" cy="109046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Интенсивное (нетрадиционное)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закаливание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20688" y="3059832"/>
            <a:ext cx="5688632" cy="792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02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Контрастное закаливание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2" name="Picture 2" descr="bd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7904"/>
            <a:ext cx="3086100" cy="2088232"/>
          </a:xfrm>
          <a:prstGeom prst="rect">
            <a:avLst/>
          </a:prstGeom>
          <a:noFill/>
        </p:spPr>
      </p:pic>
      <p:pic>
        <p:nvPicPr>
          <p:cNvPr id="25601" name="Picture 1" descr="post-25033-11705303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144" y="6228184"/>
            <a:ext cx="2374900" cy="21971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32656" y="1452546"/>
            <a:ext cx="59766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Приучать  ребенка к холоду нужно постепенно. В противном случае закаливание может стать причиной не повышения, а, наоборот, подавления иммунной активности организма.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 все врачи, занимающиеся вопросами закаливания детей раннего возраста, считают, что купание в ледяной воде малышам противопоказано.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42900" y="27146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212976" y="3681229"/>
            <a:ext cx="32403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Перейти от традиционного к интенсивному закаливанию ребенка вам помогут контрастные ножные ванны, контрастное обтирание, контрастный душ, сауна и русская баня с трех-четырех лет.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здоровых детей заканчивают процедуру холодной водой, а у ослабленных – горячей.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60648" y="5992516"/>
            <a:ext cx="50405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 – не обливайте холодные ноги малыша холодной водой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проведении закаливающих процедур есть одно очень важное условие – никогда не перегибайте палку.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старайтесь, чтобы ваш малыш был «самым закаленным» из своих сверстников, не пытайтесь действовать «с опережением графика» - когда речь идет о здоровье, излишняя поспешность недопустима.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Лучше строго соблюдать все рекомендации врачей и действовать медленно, но верно.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408" y="0"/>
            <a:ext cx="7560839" cy="9144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332656" y="323528"/>
            <a:ext cx="6525344" cy="792088"/>
          </a:xfrm>
          <a:prstGeom prst="ribbon2">
            <a:avLst>
              <a:gd name="adj1" fmla="val 33333"/>
              <a:gd name="adj2" fmla="val 5000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Закаливающая гимнастика после дневного сна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8680" y="2555780"/>
          <a:ext cx="6192688" cy="5226503"/>
        </p:xfrm>
        <a:graphic>
          <a:graphicData uri="http://schemas.openxmlformats.org/drawingml/2006/table">
            <a:tbl>
              <a:tblPr/>
              <a:tblGrid>
                <a:gridCol w="2907543"/>
                <a:gridCol w="3285145"/>
              </a:tblGrid>
              <a:tr h="271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Осьминожка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тянет ножки,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полное расслабление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Осьминожка поджала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ножки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Небольшое напряжение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Раскрылась осьминожка 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полное расслабление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теперь мы – рыбки.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Поиграем плавничками,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руки на плечах,  медленные круговые движения плечами 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Проверим чешуйки,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круговые движения плечами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Расправим плавнички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провести руками вдоль тела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рыбки хвостик играет.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медленные движения пальцами ног или поочередное поднимание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Расправим верхний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плавничок,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Поиграем плавничком.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перевернуться на живот,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«потряхивание» спинкой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теперь мы – звездочки,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лежа на спине, 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Раскрылись звездочки.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полное расслабление, руки раскинуты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Поплаваем, как жучки-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водомеры.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поелозить по кровати на животе вперед и назад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Потянулись,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встряхнулись,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Вот и проснулось морское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царство. </a:t>
                      </a: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81" marR="376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12776" y="2220679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 морское царство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043608"/>
            <a:ext cx="6957392" cy="108012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сна очень важно не сразу вставать </a:t>
            </a:r>
            <a:r>
              <a:rPr lang="ru-RU" smtClean="0"/>
              <a:t>с постельки, </a:t>
            </a:r>
            <a:r>
              <a:rPr lang="ru-RU" dirty="0" smtClean="0"/>
              <a:t>а немного потянуться и сделать закаливающую гимнастику.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704" y="752432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это сделать в Ваших силах.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Вам в воспитании здоровых детей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1321</Words>
  <Application>Microsoft Office PowerPoint</Application>
  <PresentationFormat>Экран (4:3)</PresentationFormat>
  <Paragraphs>190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30</cp:revision>
  <cp:lastPrinted>2015-03-20T15:38:18Z</cp:lastPrinted>
  <dcterms:created xsi:type="dcterms:W3CDTF">2010-12-08T06:43:55Z</dcterms:created>
  <dcterms:modified xsi:type="dcterms:W3CDTF">2016-02-05T07:53:33Z</dcterms:modified>
</cp:coreProperties>
</file>