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EBFFEB"/>
    <a:srgbClr val="CCFF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6F26-EDCB-498F-868E-925436C6E1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C26-766C-4454-B60A-865EFE998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orono.ru/uploads/posts/2010-07/thumbs/1278415655_049.photoframe.korono.ru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,Display Only,,0,0,3,1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42918"/>
            <a:ext cx="5214974" cy="260034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Апрель, апрель! Звенит капель…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Тест 3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3 Answers,C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215238" cy="2786082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Вопрос № 9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>
                <a:solidFill>
                  <a:schemeClr val="tx2"/>
                </a:solidFill>
              </a:rPr>
              <a:t>О чём поют воробушки в последний день зимы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3643314"/>
            <a:ext cx="4572032" cy="2000264"/>
          </a:xfrm>
          <a:solidFill>
            <a:srgbClr val="EBFFEB"/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А.  Мы </a:t>
            </a:r>
            <a:r>
              <a:rPr lang="ru-RU" dirty="0"/>
              <a:t>рады!</a:t>
            </a:r>
          </a:p>
          <a:p>
            <a:r>
              <a:rPr lang="ru-RU" dirty="0"/>
              <a:t>В. </a:t>
            </a:r>
            <a:r>
              <a:rPr lang="ru-RU" dirty="0" smtClean="0"/>
              <a:t> Мы </a:t>
            </a:r>
            <a:r>
              <a:rPr lang="ru-RU" dirty="0"/>
              <a:t>поём!</a:t>
            </a:r>
          </a:p>
          <a:p>
            <a:r>
              <a:rPr lang="ru-RU" dirty="0"/>
              <a:t>С. </a:t>
            </a:r>
            <a:r>
              <a:rPr lang="ru-RU" dirty="0" smtClean="0"/>
              <a:t> Мы </a:t>
            </a:r>
            <a:r>
              <a:rPr lang="ru-RU" dirty="0"/>
              <a:t>живы! Живы мы!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21481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478632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3 Answers,A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500858" cy="285752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10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3200" dirty="0">
                <a:solidFill>
                  <a:schemeClr val="tx2"/>
                </a:solidFill>
              </a:rPr>
              <a:t>Какое чудо увидел Роман </a:t>
            </a:r>
            <a:r>
              <a:rPr lang="ru-RU" sz="3200" dirty="0" err="1">
                <a:solidFill>
                  <a:schemeClr val="tx2"/>
                </a:solidFill>
              </a:rPr>
              <a:t>Сеф</a:t>
            </a:r>
            <a:r>
              <a:rPr lang="ru-RU" sz="3200" dirty="0">
                <a:solidFill>
                  <a:schemeClr val="tx2"/>
                </a:solidFill>
              </a:rPr>
              <a:t> и описал его в стихотворении «Чудо</a:t>
            </a:r>
            <a:r>
              <a:rPr lang="ru-RU" sz="3200" dirty="0" smtClean="0">
                <a:solidFill>
                  <a:schemeClr val="tx2"/>
                </a:solidFill>
              </a:rPr>
              <a:t>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786190"/>
            <a:ext cx="6572296" cy="2000264"/>
          </a:xfrm>
          <a:solidFill>
            <a:srgbClr val="EBFFEB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  Берёзку</a:t>
            </a:r>
            <a:r>
              <a:rPr lang="ru-RU" dirty="0"/>
              <a:t>, которая проросла сквозь асфальт.</a:t>
            </a:r>
          </a:p>
          <a:p>
            <a:r>
              <a:rPr lang="ru-RU" dirty="0"/>
              <a:t>В. </a:t>
            </a:r>
            <a:r>
              <a:rPr lang="ru-RU" dirty="0" smtClean="0"/>
              <a:t> Радугу </a:t>
            </a:r>
            <a:r>
              <a:rPr lang="ru-RU" dirty="0"/>
              <a:t>на небе.</a:t>
            </a:r>
          </a:p>
          <a:p>
            <a:r>
              <a:rPr lang="ru-RU" dirty="0"/>
              <a:t>С. </a:t>
            </a:r>
            <a:r>
              <a:rPr lang="ru-RU" dirty="0" smtClean="0"/>
              <a:t> НЛО.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57356" y="37861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57356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52149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358114" cy="5411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tx2"/>
                </a:solidFill>
              </a:rPr>
              <a:t>Литература:</a:t>
            </a:r>
          </a:p>
          <a:p>
            <a:r>
              <a:rPr lang="ru-RU" dirty="0"/>
              <a:t>Литературное чтение. 1 класс.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учреждений. В 2 ч. Ч. 1 / [Сост. Л.Ф. Климанова и др.]. – М.: Просвещение, 2010.</a:t>
            </a:r>
          </a:p>
          <a:p>
            <a:pPr algn="ctr">
              <a:buNone/>
            </a:pPr>
            <a:r>
              <a:rPr lang="ru-RU" b="1" dirty="0">
                <a:solidFill>
                  <a:schemeClr val="tx2"/>
                </a:solidFill>
              </a:rPr>
              <a:t>Иллюстрации:</a:t>
            </a:r>
          </a:p>
          <a:p>
            <a:r>
              <a:rPr lang="ru-RU" u="sng" dirty="0">
                <a:hlinkClick r:id="rId2"/>
              </a:rPr>
              <a:t>http://korono.ru/uploads/posts/2010-07/thumbs/1278415655_049.photoframe.korono.ru.jpg</a:t>
            </a:r>
            <a:r>
              <a:rPr lang="ru-RU" dirty="0"/>
              <a:t> - рамка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3 Answers,B,60,5,18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38" cy="379730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1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chemeClr val="tx2"/>
                </a:solidFill>
              </a:rPr>
              <a:t>Что услышал поэт А. Майков в пении ласточки?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«Как, февраль, ни </a:t>
            </a:r>
            <a:r>
              <a:rPr lang="ru-RU" sz="3600" dirty="0" err="1"/>
              <a:t>злися</a:t>
            </a:r>
            <a:r>
              <a:rPr lang="ru-RU" sz="3600" dirty="0"/>
              <a:t>,</a:t>
            </a:r>
            <a:br>
              <a:rPr lang="ru-RU" sz="3600" dirty="0"/>
            </a:br>
            <a:r>
              <a:rPr lang="ru-RU" sz="3600" dirty="0"/>
              <a:t>Как ты, март, ни хмурься,</a:t>
            </a:r>
            <a:br>
              <a:rPr lang="ru-RU" sz="3600" dirty="0"/>
            </a:br>
            <a:r>
              <a:rPr lang="ru-RU" sz="3600" dirty="0"/>
              <a:t>Будь хоть снег, хоть дождик – </a:t>
            </a:r>
            <a:br>
              <a:rPr lang="ru-RU" sz="3600" dirty="0"/>
            </a:br>
            <a:r>
              <a:rPr lang="ru-RU" sz="3600" dirty="0"/>
              <a:t>Всё весною пахнет</a:t>
            </a:r>
            <a:r>
              <a:rPr lang="ru-RU" sz="3600" dirty="0" smtClean="0"/>
              <a:t>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257"/>
            <a:ext cx="3214710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Грусть</a:t>
            </a:r>
          </a:p>
          <a:p>
            <a:r>
              <a:rPr lang="ru-RU" dirty="0" smtClean="0"/>
              <a:t>В. Радость </a:t>
            </a:r>
          </a:p>
          <a:p>
            <a:r>
              <a:rPr lang="ru-RU" dirty="0" smtClean="0"/>
              <a:t>С. Удивление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A,60,70,4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38" cy="379730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2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Какую птицу считает вестницей весны поэт А. Плещеев?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Травка зеленеет,</a:t>
            </a:r>
            <a:br>
              <a:rPr lang="ru-RU" sz="3600" dirty="0" smtClean="0"/>
            </a:br>
            <a:r>
              <a:rPr lang="ru-RU" sz="3600" dirty="0" smtClean="0"/>
              <a:t>Солнышко блестит,</a:t>
            </a:r>
            <a:br>
              <a:rPr lang="ru-RU" sz="3600" dirty="0" smtClean="0"/>
            </a:br>
            <a:r>
              <a:rPr lang="ru-RU" sz="3600" dirty="0" smtClean="0"/>
              <a:t>… с весною</a:t>
            </a:r>
            <a:br>
              <a:rPr lang="ru-RU" sz="3600" dirty="0" smtClean="0"/>
            </a:br>
            <a:r>
              <a:rPr lang="ru-RU" sz="3600" dirty="0" smtClean="0"/>
              <a:t>В сени к нам летит.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257"/>
            <a:ext cx="3214710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 Ласточку</a:t>
            </a:r>
          </a:p>
          <a:p>
            <a:r>
              <a:rPr lang="ru-RU" dirty="0" smtClean="0"/>
              <a:t>В.  Воробья </a:t>
            </a:r>
          </a:p>
          <a:p>
            <a:r>
              <a:rPr lang="ru-RU" dirty="0" smtClean="0"/>
              <a:t>С.  Синицу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85749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C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38" cy="379730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Какое слово помогает представить последний снежок в стихотворении А. </a:t>
            </a:r>
            <a:r>
              <a:rPr lang="ru-RU" sz="3600" dirty="0" err="1" smtClean="0">
                <a:solidFill>
                  <a:schemeClr val="tx2"/>
                </a:solidFill>
              </a:rPr>
              <a:t>Майкова</a:t>
            </a:r>
            <a:r>
              <a:rPr lang="ru-RU" sz="3600" dirty="0" smtClean="0">
                <a:solidFill>
                  <a:schemeClr val="tx2"/>
                </a:solidFill>
              </a:rPr>
              <a:t> «Весна»?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Голубенький, чистый</a:t>
            </a:r>
            <a:br>
              <a:rPr lang="ru-RU" sz="3600" dirty="0" smtClean="0"/>
            </a:br>
            <a:r>
              <a:rPr lang="ru-RU" sz="3600" dirty="0" smtClean="0"/>
              <a:t>Подснежник-цветок!</a:t>
            </a:r>
            <a:br>
              <a:rPr lang="ru-RU" sz="3600" dirty="0" smtClean="0"/>
            </a:br>
            <a:r>
              <a:rPr lang="ru-RU" sz="3600" dirty="0" smtClean="0"/>
              <a:t>А подле сквозистый,</a:t>
            </a:r>
            <a:br>
              <a:rPr lang="ru-RU" sz="3600" dirty="0" smtClean="0"/>
            </a:br>
            <a:r>
              <a:rPr lang="ru-RU" sz="3600" dirty="0" smtClean="0"/>
              <a:t>Последний снежок…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257"/>
            <a:ext cx="3429024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 Голубенький</a:t>
            </a:r>
          </a:p>
          <a:p>
            <a:r>
              <a:rPr lang="ru-RU" dirty="0" smtClean="0"/>
              <a:t>В.  чистый</a:t>
            </a:r>
          </a:p>
          <a:p>
            <a:r>
              <a:rPr lang="ru-RU" dirty="0" smtClean="0"/>
              <a:t>С.  сквозистый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B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500858" cy="2857520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4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Что означает слово </a:t>
            </a:r>
            <a:r>
              <a:rPr lang="ru-RU" sz="3600" b="1" dirty="0" smtClean="0">
                <a:solidFill>
                  <a:schemeClr val="tx2"/>
                </a:solidFill>
              </a:rPr>
              <a:t>сквозистый</a:t>
            </a:r>
            <a:r>
              <a:rPr lang="ru-RU" sz="3600" dirty="0" smtClean="0">
                <a:solidFill>
                  <a:schemeClr val="tx2"/>
                </a:solidFill>
              </a:rPr>
              <a:t> в стихотворении А. </a:t>
            </a:r>
            <a:r>
              <a:rPr lang="ru-RU" sz="3600" dirty="0" err="1" smtClean="0">
                <a:solidFill>
                  <a:schemeClr val="tx2"/>
                </a:solidFill>
              </a:rPr>
              <a:t>Майкова</a:t>
            </a:r>
            <a:r>
              <a:rPr lang="ru-RU" sz="3600" dirty="0" smtClean="0">
                <a:solidFill>
                  <a:schemeClr val="tx2"/>
                </a:solidFill>
              </a:rPr>
              <a:t> «Весна»?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786190"/>
            <a:ext cx="6429420" cy="2000264"/>
          </a:xfrm>
          <a:solidFill>
            <a:srgbClr val="EBFFEB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  </a:t>
            </a:r>
            <a:r>
              <a:rPr lang="en-US" dirty="0" smtClean="0"/>
              <a:t> </a:t>
            </a:r>
            <a:r>
              <a:rPr lang="ru-RU" dirty="0" smtClean="0"/>
              <a:t>Сквозняк – продувной ветерок.</a:t>
            </a:r>
          </a:p>
          <a:p>
            <a:r>
              <a:rPr lang="ru-RU" dirty="0" smtClean="0"/>
              <a:t>В.  Рыхлый снег.</a:t>
            </a:r>
          </a:p>
          <a:p>
            <a:r>
              <a:rPr lang="ru-RU" dirty="0" smtClean="0"/>
              <a:t>С.  Солнечный свет в листве деревьев.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57356" y="37861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57356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478632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A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215238" cy="2786082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Отгадай загадку: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На зелёном </a:t>
            </a:r>
            <a:r>
              <a:rPr lang="ru-RU" sz="3600" dirty="0" err="1" smtClean="0"/>
              <a:t>шнурочке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Белые звоночки.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3643314"/>
            <a:ext cx="3214710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Ландыш</a:t>
            </a:r>
          </a:p>
          <a:p>
            <a:r>
              <a:rPr lang="ru-RU" dirty="0" smtClean="0"/>
              <a:t>В. Ромашка</a:t>
            </a:r>
          </a:p>
          <a:p>
            <a:r>
              <a:rPr lang="ru-RU" dirty="0" smtClean="0"/>
              <a:t>С. Одуванчик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3 Answers,C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215238" cy="3429024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6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Отгадай загадку Л. </a:t>
            </a:r>
            <a:r>
              <a:rPr lang="ru-RU" sz="3600" dirty="0" err="1" smtClean="0">
                <a:solidFill>
                  <a:schemeClr val="tx2"/>
                </a:solidFill>
              </a:rPr>
              <a:t>Ульяницкой</a:t>
            </a:r>
            <a:r>
              <a:rPr lang="ru-RU" sz="3600" dirty="0" smtClean="0">
                <a:solidFill>
                  <a:schemeClr val="tx2"/>
                </a:solidFill>
              </a:rPr>
              <a:t>: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Горел в траве росистой</a:t>
            </a:r>
            <a:br>
              <a:rPr lang="ru-RU" sz="3600" dirty="0" smtClean="0"/>
            </a:br>
            <a:r>
              <a:rPr lang="ru-RU" sz="3600" dirty="0" smtClean="0"/>
              <a:t>Фонарик золотистый,</a:t>
            </a:r>
            <a:br>
              <a:rPr lang="ru-RU" sz="3600" dirty="0" smtClean="0"/>
            </a:br>
            <a:r>
              <a:rPr lang="ru-RU" sz="3600" dirty="0" smtClean="0"/>
              <a:t>Померк, потух</a:t>
            </a:r>
            <a:br>
              <a:rPr lang="ru-RU" sz="3600" dirty="0" smtClean="0"/>
            </a:br>
            <a:r>
              <a:rPr lang="ru-RU" sz="3600" dirty="0" smtClean="0"/>
              <a:t>И превратился в пух.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257"/>
            <a:ext cx="3429024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 Ландыш</a:t>
            </a:r>
          </a:p>
          <a:p>
            <a:r>
              <a:rPr lang="ru-RU" dirty="0" smtClean="0"/>
              <a:t>В.  Ромашка</a:t>
            </a:r>
          </a:p>
          <a:p>
            <a:r>
              <a:rPr lang="ru-RU" dirty="0" smtClean="0"/>
              <a:t>С.  Одуванчик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3 Answers,B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215238" cy="3429024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7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Какое слово будет </a:t>
            </a:r>
            <a:r>
              <a:rPr lang="ru-RU" sz="3600" b="1" dirty="0" smtClean="0">
                <a:solidFill>
                  <a:schemeClr val="tx2"/>
                </a:solidFill>
              </a:rPr>
              <a:t>сравнением</a:t>
            </a:r>
            <a:r>
              <a:rPr lang="ru-RU" sz="3600" dirty="0" smtClean="0">
                <a:solidFill>
                  <a:schemeClr val="tx2"/>
                </a:solidFill>
              </a:rPr>
              <a:t>?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/>
              <a:t>На снегу прозрачные</a:t>
            </a:r>
            <a:br>
              <a:rPr lang="ru-RU" sz="3600" dirty="0" smtClean="0"/>
            </a:br>
            <a:r>
              <a:rPr lang="ru-RU" sz="3600" dirty="0" smtClean="0"/>
              <a:t>Льдинки-кружева.</a:t>
            </a:r>
            <a:br>
              <a:rPr lang="ru-RU" sz="3600" dirty="0" smtClean="0"/>
            </a:br>
            <a:r>
              <a:rPr lang="ru-RU" sz="3600" dirty="0" smtClean="0"/>
              <a:t>Первые проталинки.</a:t>
            </a:r>
            <a:br>
              <a:rPr lang="ru-RU" sz="3600" dirty="0" smtClean="0"/>
            </a:br>
            <a:r>
              <a:rPr lang="ru-RU" sz="3600" dirty="0" smtClean="0"/>
              <a:t>Первая трава.</a:t>
            </a: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Е. Трутнева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257"/>
            <a:ext cx="3429024" cy="2000264"/>
          </a:xfrm>
          <a:solidFill>
            <a:srgbClr val="EBFFEB"/>
          </a:solidFill>
        </p:spPr>
        <p:txBody>
          <a:bodyPr/>
          <a:lstStyle/>
          <a:p>
            <a:r>
              <a:rPr lang="ru-RU" dirty="0" smtClean="0"/>
              <a:t>А.  Льдинки</a:t>
            </a:r>
          </a:p>
          <a:p>
            <a:r>
              <a:rPr lang="ru-RU" dirty="0" smtClean="0"/>
              <a:t>В.  кружева</a:t>
            </a:r>
          </a:p>
          <a:p>
            <a:r>
              <a:rPr lang="ru-RU" dirty="0" smtClean="0"/>
              <a:t>С.  Первые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550070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3 Answers,B,60,72,5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6500858" cy="2857520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8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chemeClr val="tx2"/>
                </a:solidFill>
              </a:rPr>
              <a:t> С чем сравнивает цветущий луг в своём стихотворении Е. Трутнева?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786190"/>
            <a:ext cx="6429420" cy="2000264"/>
          </a:xfrm>
          <a:solidFill>
            <a:srgbClr val="EBFFEB"/>
          </a:solidFill>
        </p:spPr>
        <p:txBody>
          <a:bodyPr>
            <a:normAutofit/>
          </a:bodyPr>
          <a:lstStyle/>
          <a:p>
            <a:r>
              <a:rPr lang="ru-RU" dirty="0" smtClean="0"/>
              <a:t>А  </a:t>
            </a:r>
            <a:r>
              <a:rPr lang="ru-RU" dirty="0"/>
              <a:t>С белым пушистым </a:t>
            </a:r>
            <a:r>
              <a:rPr lang="ru-RU" dirty="0" smtClean="0"/>
              <a:t>снегом.</a:t>
            </a:r>
            <a:endParaRPr lang="ru-RU" dirty="0"/>
          </a:p>
          <a:p>
            <a:r>
              <a:rPr lang="ru-RU" dirty="0"/>
              <a:t>В. С ситцевым </a:t>
            </a:r>
            <a:r>
              <a:rPr lang="ru-RU" dirty="0" smtClean="0"/>
              <a:t>платком.</a:t>
            </a:r>
            <a:endParaRPr lang="ru-RU" dirty="0"/>
          </a:p>
          <a:p>
            <a:r>
              <a:rPr lang="ru-RU" dirty="0"/>
              <a:t>С. С летящей бабочкой.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57356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57356" y="442913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500063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246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Апрель, апрель! Звенит капель…</vt:lpstr>
      <vt:lpstr>Вопрос № 1 Что услышал поэт А. Майков в пении ласточки? «Как, февраль, ни злися, Как ты, март, ни хмурься, Будь хоть снег, хоть дождик –  Всё весною пахнет!»</vt:lpstr>
      <vt:lpstr>Вопрос № 2  Какую птицу считает вестницей весны поэт А. Плещеев? Травка зеленеет, Солнышко блестит, … с весною В сени к нам летит.</vt:lpstr>
      <vt:lpstr>Вопрос № 3  Какое слово помогает представить последний снежок в стихотворении А. Майкова «Весна»? Голубенький, чистый Подснежник-цветок! А подле сквозистый, Последний снежок…</vt:lpstr>
      <vt:lpstr>Вопрос № 4  Что означает слово сквозистый в стихотворении А. Майкова «Весна»?</vt:lpstr>
      <vt:lpstr>Вопрос № 5 Отгадай загадку: На зелёном шнурочке Белые звоночки.</vt:lpstr>
      <vt:lpstr>Вопрос № 6  Отгадай загадку Л. Ульяницкой: Горел в траве росистой Фонарик золотистый, Померк, потух И превратился в пух.</vt:lpstr>
      <vt:lpstr>Вопрос № 7  Какое слово будет сравнением? На снегу прозрачные Льдинки-кружева. Первые проталинки. Первая трава. Е. Трутнева</vt:lpstr>
      <vt:lpstr>Вопрос № 8  С чем сравнивает цветущий луг в своём стихотворении Е. Трутнева? </vt:lpstr>
      <vt:lpstr>Вопрос № 9  О чём поют воробушки в последний день зимы?</vt:lpstr>
      <vt:lpstr>Вопрос № 10  Какое чудо увидел Роман Сеф и описал его в стихотворении «Чудо»?</vt:lpstr>
      <vt:lpstr>Слайд 12</vt:lpstr>
    </vt:vector>
  </TitlesOfParts>
  <Company>Prosvet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Апрель, апрель! Звенит капель…</dc:title>
  <dc:creator>Smelova</dc:creator>
  <cp:lastModifiedBy>Александр</cp:lastModifiedBy>
  <cp:revision>29</cp:revision>
  <dcterms:created xsi:type="dcterms:W3CDTF">2011-09-21T11:38:48Z</dcterms:created>
  <dcterms:modified xsi:type="dcterms:W3CDTF">2011-09-27T18:59:24Z</dcterms:modified>
</cp:coreProperties>
</file>