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59" r:id="rId10"/>
    <p:sldId id="261" r:id="rId11"/>
    <p:sldId id="262" r:id="rId12"/>
    <p:sldId id="301" r:id="rId13"/>
    <p:sldId id="302" r:id="rId14"/>
    <p:sldId id="303" r:id="rId15"/>
    <p:sldId id="304" r:id="rId16"/>
    <p:sldId id="306" r:id="rId17"/>
    <p:sldId id="307" r:id="rId18"/>
    <p:sldId id="310" r:id="rId19"/>
    <p:sldId id="311" r:id="rId20"/>
    <p:sldId id="274" r:id="rId21"/>
    <p:sldId id="312" r:id="rId22"/>
    <p:sldId id="300" r:id="rId23"/>
    <p:sldId id="289" r:id="rId24"/>
    <p:sldId id="290" r:id="rId25"/>
    <p:sldId id="291" r:id="rId26"/>
    <p:sldId id="313" r:id="rId27"/>
    <p:sldId id="314" r:id="rId28"/>
    <p:sldId id="31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B8DC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40" autoAdjust="0"/>
    <p:restoredTop sz="94660"/>
  </p:normalViewPr>
  <p:slideViewPr>
    <p:cSldViewPr>
      <p:cViewPr varScale="1">
        <p:scale>
          <a:sx n="82" d="100"/>
          <a:sy n="82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00063"/>
            <a:ext cx="7772400" cy="10001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ОЮН «</a:t>
            </a:r>
            <a:r>
              <a:rPr lang="ru-RU" dirty="0" err="1" smtClean="0">
                <a:solidFill>
                  <a:srgbClr val="FF0000"/>
                </a:solidFill>
              </a:rPr>
              <a:t>Чуу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артыгыл</a:t>
            </a:r>
            <a:r>
              <a:rPr lang="ru-RU" dirty="0" smtClean="0">
                <a:solidFill>
                  <a:srgbClr val="FF0000"/>
                </a:solidFill>
              </a:rPr>
              <a:t>?»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Pictures\2016-01-21\0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28596" y="1785926"/>
            <a:ext cx="3143272" cy="2928958"/>
          </a:xfrm>
          <a:prstGeom prst="rect">
            <a:avLst/>
          </a:prstGeom>
          <a:noFill/>
        </p:spPr>
      </p:pic>
      <p:pic>
        <p:nvPicPr>
          <p:cNvPr id="1027" name="Picture 3" descr="C:\Users\User\Pictures\2016-01-21\00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000108"/>
            <a:ext cx="2071702" cy="1928826"/>
          </a:xfrm>
          <a:prstGeom prst="rect">
            <a:avLst/>
          </a:prstGeom>
          <a:noFill/>
        </p:spPr>
      </p:pic>
      <p:pic>
        <p:nvPicPr>
          <p:cNvPr id="1028" name="Picture 4" descr="C:\Users\User\Pictures\2016-01-21\00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928802"/>
            <a:ext cx="2219325" cy="2828925"/>
          </a:xfrm>
          <a:prstGeom prst="rect">
            <a:avLst/>
          </a:prstGeom>
          <a:noFill/>
        </p:spPr>
      </p:pic>
      <p:pic>
        <p:nvPicPr>
          <p:cNvPr id="1029" name="Picture 5" descr="C:\Users\User\Pictures\2016-01-21\004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572008"/>
            <a:ext cx="1927225" cy="168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err="1" smtClean="0">
                <a:solidFill>
                  <a:srgbClr val="FF0000"/>
                </a:solidFill>
              </a:rPr>
              <a:t>Аржаан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000" dirty="0" err="1" smtClean="0">
                <a:solidFill>
                  <a:srgbClr val="FF0000"/>
                </a:solidFill>
              </a:rPr>
              <a:t>бажы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ush-beldir.ucoz.com/_ph/1/98831759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428736"/>
            <a:ext cx="41434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http://ush-beldir.ucoz.com/_ph/1/224418431.jpg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29190" y="1214422"/>
            <a:ext cx="392909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ush-beldir.ucoz.com/_ph/1/37843007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Кок - кат (голубика)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3" descr="Черника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357298"/>
            <a:ext cx="83582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Киш-кулаа</a:t>
            </a:r>
            <a:r>
              <a:rPr lang="ru-RU" dirty="0" smtClean="0">
                <a:solidFill>
                  <a:srgbClr val="FF0000"/>
                </a:solidFill>
              </a:rPr>
              <a:t> (брусника)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русника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285860"/>
            <a:ext cx="85011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Инек-караа</a:t>
            </a:r>
            <a:r>
              <a:rPr lang="ru-RU" dirty="0" smtClean="0">
                <a:solidFill>
                  <a:srgbClr val="FF0000"/>
                </a:solidFill>
              </a:rPr>
              <a:t> (чёрная смородина)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мородина черная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1357298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Кызыл - кат (красная смородина)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ush-beldir.ucoz.com/_ph/1/71478597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Кызырак-караа</a:t>
            </a:r>
            <a:r>
              <a:rPr lang="ru-RU" dirty="0" smtClean="0">
                <a:solidFill>
                  <a:srgbClr val="FF0000"/>
                </a:solidFill>
              </a:rPr>
              <a:t> (крыжовник)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рыжовник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285860"/>
            <a:ext cx="8072494" cy="445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Кускун</a:t>
            </a:r>
            <a:r>
              <a:rPr lang="ru-RU" dirty="0" smtClean="0"/>
              <a:t> - </a:t>
            </a:r>
            <a:r>
              <a:rPr lang="ru-RU" dirty="0" err="1" smtClean="0"/>
              <a:t>кады</a:t>
            </a:r>
            <a:r>
              <a:rPr lang="ru-RU" dirty="0" smtClean="0"/>
              <a:t> (жимолость)</a:t>
            </a:r>
            <a:endParaRPr lang="ru-RU" dirty="0"/>
          </a:p>
        </p:txBody>
      </p:sp>
      <p:pic>
        <p:nvPicPr>
          <p:cNvPr id="4" name="Содержимое 3" descr="Жимолость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357298"/>
            <a:ext cx="82153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Честек-кат</a:t>
            </a:r>
            <a:r>
              <a:rPr lang="ru-RU" dirty="0" smtClean="0">
                <a:solidFill>
                  <a:srgbClr val="FF0000"/>
                </a:solidFill>
              </a:rPr>
              <a:t> (земляника)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Земляни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4296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Чодураа</a:t>
            </a:r>
            <a:r>
              <a:rPr lang="ru-RU" dirty="0" smtClean="0">
                <a:solidFill>
                  <a:srgbClr val="FF0000"/>
                </a:solidFill>
              </a:rPr>
              <a:t> (черемуха)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Черемуха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285860"/>
            <a:ext cx="81439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</a:rPr>
              <a:t>Ажык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кичээлди</a:t>
            </a:r>
            <a:r>
              <a:rPr lang="ru-RU" dirty="0" err="1" smtClean="0">
                <a:solidFill>
                  <a:schemeClr val="accent1"/>
                </a:solidFill>
                <a:cs typeface="Calibri"/>
              </a:rPr>
              <a:t>ӊ</a:t>
            </a:r>
            <a:r>
              <a:rPr lang="ru-RU" dirty="0" err="1" smtClean="0">
                <a:solidFill>
                  <a:schemeClr val="accent1"/>
                </a:solidFill>
              </a:rPr>
              <a:t> темазы</a:t>
            </a:r>
            <a:r>
              <a:rPr lang="ru-RU" dirty="0" smtClean="0">
                <a:solidFill>
                  <a:schemeClr val="accent1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С. А. </a:t>
            </a:r>
            <a:r>
              <a:rPr lang="ru-RU" sz="5400" dirty="0" err="1" smtClean="0">
                <a:solidFill>
                  <a:srgbClr val="FF0000"/>
                </a:solidFill>
              </a:rPr>
              <a:t>Сарыг-оол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«Кижи – </a:t>
            </a:r>
            <a:r>
              <a:rPr lang="ru-RU" sz="5400" dirty="0" err="1" smtClean="0">
                <a:solidFill>
                  <a:srgbClr val="FF0000"/>
                </a:solidFill>
              </a:rPr>
              <a:t>бойдустун</a:t>
            </a:r>
            <a:r>
              <a:rPr lang="ru-RU" sz="5400" dirty="0" smtClean="0">
                <a:solidFill>
                  <a:srgbClr val="FF0000"/>
                </a:solidFill>
              </a:rPr>
              <a:t> толу»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(</a:t>
            </a:r>
            <a:r>
              <a:rPr lang="ru-RU" sz="5400" dirty="0" err="1" smtClean="0">
                <a:solidFill>
                  <a:srgbClr val="FF0000"/>
                </a:solidFill>
              </a:rPr>
              <a:t>узунду</a:t>
            </a:r>
            <a:r>
              <a:rPr lang="ru-RU" sz="5400" dirty="0" smtClean="0">
                <a:solidFill>
                  <a:srgbClr val="FF0000"/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Долаана</a:t>
            </a:r>
            <a:r>
              <a:rPr lang="ru-RU" dirty="0" smtClean="0">
                <a:solidFill>
                  <a:srgbClr val="FF0000"/>
                </a:solidFill>
              </a:rPr>
              <a:t> (боярышник)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оярышник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1357298"/>
            <a:ext cx="84296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Артыш</a:t>
            </a:r>
            <a:r>
              <a:rPr lang="ru-RU" dirty="0" smtClean="0">
                <a:solidFill>
                  <a:srgbClr val="FF0000"/>
                </a:solidFill>
              </a:rPr>
              <a:t> (можжевельник)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Можжевельник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500174"/>
            <a:ext cx="842968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Ак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моогу</a:t>
            </a:r>
            <a:r>
              <a:rPr lang="ru-RU" dirty="0" smtClean="0">
                <a:solidFill>
                  <a:srgbClr val="FF0000"/>
                </a:solidFill>
              </a:rPr>
              <a:t> (белый гриб)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Boletus edulis EtgHollande 041031 09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429684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Мангырак</a:t>
            </a:r>
            <a:r>
              <a:rPr lang="ru-RU" dirty="0" smtClean="0">
                <a:solidFill>
                  <a:srgbClr val="FF0000"/>
                </a:solidFill>
              </a:rPr>
              <a:t>  (груздь черный)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Lactarius necato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215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Хургулбей</a:t>
            </a:r>
            <a:r>
              <a:rPr lang="ru-RU" dirty="0" smtClean="0">
                <a:solidFill>
                  <a:srgbClr val="FF0000"/>
                </a:solidFill>
              </a:rPr>
              <a:t>  (рыжик)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09-09-28 Lactarius deliciosu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3582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Чигге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чиир</a:t>
            </a:r>
            <a:r>
              <a:rPr lang="ru-RU" dirty="0" smtClean="0">
                <a:solidFill>
                  <a:srgbClr val="FF0000"/>
                </a:solidFill>
              </a:rPr>
              <a:t> (сыроежка)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Russula betularum 0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285860"/>
            <a:ext cx="77867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Сула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шимчээшкин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i="1" dirty="0" err="1" smtClean="0">
                <a:solidFill>
                  <a:srgbClr val="0070C0"/>
                </a:solidFill>
              </a:rPr>
              <a:t>Дээрде</a:t>
            </a:r>
            <a:r>
              <a:rPr lang="ru-RU" sz="5400" i="1" dirty="0" smtClean="0">
                <a:solidFill>
                  <a:srgbClr val="0070C0"/>
                </a:solidFill>
              </a:rPr>
              <a:t> </a:t>
            </a:r>
            <a:r>
              <a:rPr lang="ru-RU" sz="5400" i="1" dirty="0" err="1" smtClean="0">
                <a:solidFill>
                  <a:srgbClr val="0070C0"/>
                </a:solidFill>
              </a:rPr>
              <a:t>куштар</a:t>
            </a:r>
            <a:r>
              <a:rPr lang="ru-RU" sz="5400" i="1" dirty="0" smtClean="0">
                <a:solidFill>
                  <a:srgbClr val="0070C0"/>
                </a:solidFill>
              </a:rPr>
              <a:t> </a:t>
            </a:r>
            <a:r>
              <a:rPr lang="ru-RU" sz="5400" i="1" dirty="0" err="1" smtClean="0">
                <a:solidFill>
                  <a:srgbClr val="0070C0"/>
                </a:solidFill>
              </a:rPr>
              <a:t>ушкулаан</a:t>
            </a:r>
            <a:endParaRPr lang="ru-RU" sz="54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5400" i="1" dirty="0" err="1" smtClean="0">
                <a:solidFill>
                  <a:srgbClr val="0070C0"/>
                </a:solidFill>
              </a:rPr>
              <a:t>Сугда</a:t>
            </a:r>
            <a:r>
              <a:rPr lang="ru-RU" sz="5400" i="1" dirty="0" smtClean="0">
                <a:solidFill>
                  <a:srgbClr val="0070C0"/>
                </a:solidFill>
              </a:rPr>
              <a:t> балык </a:t>
            </a:r>
            <a:r>
              <a:rPr lang="ru-RU" sz="5400" i="1" dirty="0" err="1" smtClean="0">
                <a:solidFill>
                  <a:srgbClr val="0070C0"/>
                </a:solidFill>
              </a:rPr>
              <a:t>эжинген</a:t>
            </a:r>
            <a:endParaRPr lang="ru-RU" sz="54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5400" i="1" dirty="0" err="1" smtClean="0">
                <a:solidFill>
                  <a:srgbClr val="0070C0"/>
                </a:solidFill>
              </a:rPr>
              <a:t>Черде</a:t>
            </a:r>
            <a:r>
              <a:rPr lang="ru-RU" sz="5400" i="1" dirty="0" smtClean="0">
                <a:solidFill>
                  <a:srgbClr val="0070C0"/>
                </a:solidFill>
              </a:rPr>
              <a:t> </a:t>
            </a:r>
            <a:r>
              <a:rPr lang="ru-RU" sz="5400" i="1" dirty="0" err="1" smtClean="0">
                <a:solidFill>
                  <a:srgbClr val="0070C0"/>
                </a:solidFill>
              </a:rPr>
              <a:t>чылан</a:t>
            </a:r>
            <a:r>
              <a:rPr lang="ru-RU" sz="5400" i="1" dirty="0" smtClean="0">
                <a:solidFill>
                  <a:srgbClr val="0070C0"/>
                </a:solidFill>
              </a:rPr>
              <a:t> </a:t>
            </a:r>
            <a:r>
              <a:rPr lang="ru-RU" sz="5400" i="1" dirty="0" err="1" smtClean="0">
                <a:solidFill>
                  <a:srgbClr val="0070C0"/>
                </a:solidFill>
              </a:rPr>
              <a:t>соястаан</a:t>
            </a:r>
            <a:endParaRPr lang="ru-RU" sz="54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5400" i="1" dirty="0" err="1" smtClean="0">
                <a:solidFill>
                  <a:srgbClr val="0070C0"/>
                </a:solidFill>
              </a:rPr>
              <a:t>Тендии</a:t>
            </a:r>
            <a:r>
              <a:rPr lang="ru-RU" sz="5400" i="1" dirty="0" smtClean="0">
                <a:solidFill>
                  <a:srgbClr val="0070C0"/>
                </a:solidFill>
              </a:rPr>
              <a:t> </a:t>
            </a:r>
            <a:r>
              <a:rPr lang="ru-RU" sz="5400" i="1" dirty="0" err="1" smtClean="0">
                <a:solidFill>
                  <a:srgbClr val="0070C0"/>
                </a:solidFill>
              </a:rPr>
              <a:t>байлак</a:t>
            </a:r>
            <a:r>
              <a:rPr lang="ru-RU" sz="5400" i="1" dirty="0" smtClean="0">
                <a:solidFill>
                  <a:srgbClr val="0070C0"/>
                </a:solidFill>
              </a:rPr>
              <a:t> </a:t>
            </a:r>
            <a:r>
              <a:rPr lang="ru-RU" sz="5400" i="1" dirty="0" err="1" smtClean="0">
                <a:solidFill>
                  <a:srgbClr val="0070C0"/>
                </a:solidFill>
              </a:rPr>
              <a:t>чуртувус</a:t>
            </a:r>
            <a:r>
              <a:rPr lang="ru-RU" sz="5400" i="1" dirty="0" smtClean="0">
                <a:solidFill>
                  <a:srgbClr val="0070C0"/>
                </a:solidFill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7586663" cy="55546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Кижи биле </a:t>
            </a:r>
            <a:r>
              <a:rPr lang="ru-RU" sz="4000" b="1" dirty="0" err="1" smtClean="0">
                <a:solidFill>
                  <a:srgbClr val="0070C0"/>
                </a:solidFill>
              </a:rPr>
              <a:t>торээн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бойдус</a:t>
            </a:r>
            <a:endParaRPr lang="ru-RU" sz="4000" dirty="0" smtClean="0">
              <a:solidFill>
                <a:srgbClr val="0070C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Хини </a:t>
            </a:r>
            <a:r>
              <a:rPr lang="ru-RU" sz="4000" b="1" dirty="0" err="1" smtClean="0">
                <a:solidFill>
                  <a:srgbClr val="0070C0"/>
                </a:solidFill>
              </a:rPr>
              <a:t>тудуш</a:t>
            </a:r>
            <a:r>
              <a:rPr lang="ru-RU" sz="4000" b="1" dirty="0" smtClean="0">
                <a:solidFill>
                  <a:srgbClr val="0070C0"/>
                </a:solidFill>
              </a:rPr>
              <a:t>, ханы </a:t>
            </a:r>
            <a:r>
              <a:rPr lang="ru-RU" sz="4000" b="1" dirty="0" err="1" smtClean="0">
                <a:solidFill>
                  <a:srgbClr val="0070C0"/>
                </a:solidFill>
              </a:rPr>
              <a:t>чангыс</a:t>
            </a:r>
            <a:endParaRPr lang="ru-RU" sz="4000" dirty="0" smtClean="0">
              <a:solidFill>
                <a:srgbClr val="0070C0"/>
              </a:solidFill>
            </a:endParaRPr>
          </a:p>
          <a:p>
            <a:r>
              <a:rPr lang="ru-RU" sz="4000" b="1" dirty="0" err="1" smtClean="0">
                <a:solidFill>
                  <a:srgbClr val="0070C0"/>
                </a:solidFill>
              </a:rPr>
              <a:t>Ийи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чурээ</a:t>
            </a:r>
            <a:r>
              <a:rPr lang="ru-RU" sz="4000" b="1" dirty="0" smtClean="0">
                <a:solidFill>
                  <a:srgbClr val="0070C0"/>
                </a:solidFill>
              </a:rPr>
              <a:t> денге </a:t>
            </a:r>
            <a:r>
              <a:rPr lang="ru-RU" sz="4000" b="1" dirty="0" err="1" smtClean="0">
                <a:solidFill>
                  <a:srgbClr val="0070C0"/>
                </a:solidFill>
              </a:rPr>
              <a:t>соккан</a:t>
            </a:r>
            <a:endParaRPr lang="ru-RU" sz="4000" dirty="0" smtClean="0">
              <a:solidFill>
                <a:srgbClr val="0070C0"/>
              </a:solidFill>
            </a:endParaRPr>
          </a:p>
          <a:p>
            <a:r>
              <a:rPr lang="ru-RU" sz="4000" b="1" dirty="0" err="1" smtClean="0">
                <a:solidFill>
                  <a:srgbClr val="0070C0"/>
                </a:solidFill>
              </a:rPr>
              <a:t>Ие</a:t>
            </a:r>
            <a:r>
              <a:rPr lang="ru-RU" sz="4000" b="1" dirty="0" smtClean="0">
                <a:solidFill>
                  <a:srgbClr val="0070C0"/>
                </a:solidFill>
              </a:rPr>
              <a:t> биле </a:t>
            </a:r>
            <a:r>
              <a:rPr lang="ru-RU" sz="4000" b="1" dirty="0" err="1" smtClean="0">
                <a:solidFill>
                  <a:srgbClr val="0070C0"/>
                </a:solidFill>
              </a:rPr>
              <a:t>бичии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чаш-ла</a:t>
            </a:r>
            <a:endParaRPr lang="ru-RU" sz="40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0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85992"/>
            <a:ext cx="4786346" cy="377033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r>
              <a:rPr lang="ru-RU" dirty="0" err="1" smtClean="0"/>
              <a:t>Бойдустун</a:t>
            </a:r>
            <a:r>
              <a:rPr lang="ru-RU" dirty="0" smtClean="0"/>
              <a:t> </a:t>
            </a:r>
            <a:r>
              <a:rPr lang="ru-RU" dirty="0" err="1" smtClean="0"/>
              <a:t>экологтуг</a:t>
            </a:r>
            <a:r>
              <a:rPr lang="ru-RU" dirty="0" smtClean="0"/>
              <a:t> </a:t>
            </a:r>
            <a:r>
              <a:rPr lang="ru-RU" dirty="0" err="1" smtClean="0"/>
              <a:t>демдээ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6144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rgbClr val="FF0000"/>
                </a:solidFill>
                <a:latin typeface="+mn-lt"/>
              </a:rPr>
              <a:t>Тываның</a:t>
            </a:r>
            <a:r>
              <a:rPr lang="ru-RU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+mn-lt"/>
              </a:rPr>
              <a:t>улустуң</a:t>
            </a:r>
            <a:r>
              <a:rPr lang="ru-RU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+mn-lt"/>
              </a:rPr>
              <a:t>чогаалчызы</a:t>
            </a:r>
            <a:endParaRPr lang="ru-RU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5" descr="Saryg-oo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00150" y="2324100"/>
            <a:ext cx="24003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Степан </a:t>
            </a:r>
            <a:r>
              <a:rPr lang="ru-RU" sz="4800" b="1" i="1" dirty="0" err="1">
                <a:solidFill>
                  <a:srgbClr val="0070C0"/>
                </a:solidFill>
              </a:rPr>
              <a:t>Агбаанович</a:t>
            </a:r>
            <a:r>
              <a:rPr lang="ru-RU" sz="4800" b="1" i="1" dirty="0">
                <a:solidFill>
                  <a:srgbClr val="0070C0"/>
                </a:solidFill>
              </a:rPr>
              <a:t> </a:t>
            </a:r>
            <a:r>
              <a:rPr lang="ru-RU" sz="4800" b="1" i="1" dirty="0" err="1">
                <a:solidFill>
                  <a:srgbClr val="0070C0"/>
                </a:solidFill>
              </a:rPr>
              <a:t>Сарыг-оол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4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Степан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Агбаанович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Сарыг-оол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8662" y="1600200"/>
            <a:ext cx="7286676" cy="47244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1908 </a:t>
            </a:r>
            <a:r>
              <a:rPr lang="ru-RU" b="1" dirty="0" err="1">
                <a:solidFill>
                  <a:srgbClr val="FF0000"/>
                </a:solidFill>
              </a:rPr>
              <a:t>чылдың</a:t>
            </a:r>
            <a:r>
              <a:rPr lang="ru-RU" b="1" dirty="0">
                <a:solidFill>
                  <a:srgbClr val="FF0000"/>
                </a:solidFill>
              </a:rPr>
              <a:t> ноябрь 17-де </a:t>
            </a:r>
            <a:r>
              <a:rPr lang="ru-RU" b="1" dirty="0" err="1">
                <a:solidFill>
                  <a:srgbClr val="FF0000"/>
                </a:solidFill>
              </a:rPr>
              <a:t>Өвүр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кожууннуң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Торгалыг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деп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черге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төрүттүнген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b="1" dirty="0" err="1" smtClean="0">
                <a:solidFill>
                  <a:srgbClr val="FF0000"/>
                </a:solidFill>
              </a:rPr>
              <a:t>Моол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бижикти</a:t>
            </a:r>
            <a:r>
              <a:rPr lang="ru-RU" b="1" dirty="0">
                <a:solidFill>
                  <a:srgbClr val="FF0000"/>
                </a:solidFill>
              </a:rPr>
              <a:t> боду </a:t>
            </a:r>
            <a:r>
              <a:rPr lang="ru-RU" b="1" dirty="0" err="1">
                <a:solidFill>
                  <a:srgbClr val="FF0000"/>
                </a:solidFill>
              </a:rPr>
              <a:t>өөренгеш</a:t>
            </a:r>
            <a:r>
              <a:rPr lang="ru-RU" b="1" dirty="0">
                <a:solidFill>
                  <a:srgbClr val="FF0000"/>
                </a:solidFill>
              </a:rPr>
              <a:t>,  </a:t>
            </a:r>
            <a:r>
              <a:rPr lang="ru-RU" b="1" dirty="0" err="1">
                <a:solidFill>
                  <a:srgbClr val="FF0000"/>
                </a:solidFill>
              </a:rPr>
              <a:t>Москвага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Чөөн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чүк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улустарының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Коммунистиг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универ</a:t>
            </a:r>
            <a:r>
              <a:rPr lang="ru-RU" b="1" dirty="0">
                <a:solidFill>
                  <a:srgbClr val="FF0000"/>
                </a:solidFill>
              </a:rPr>
              <a:t>- </a:t>
            </a:r>
            <a:r>
              <a:rPr lang="ru-RU" b="1" dirty="0" err="1">
                <a:solidFill>
                  <a:srgbClr val="FF0000"/>
                </a:solidFill>
              </a:rPr>
              <a:t>ситедин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дооскан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02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Степан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Сарыг-оол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Тыва </a:t>
            </a:r>
            <a:r>
              <a:rPr lang="ru-RU" sz="3200" b="1" i="1" dirty="0" err="1">
                <a:solidFill>
                  <a:schemeClr val="accent6">
                    <a:lumMod val="75000"/>
                  </a:schemeClr>
                </a:solidFill>
              </a:rPr>
              <a:t>литератураның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үндезилекчилери-ниң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6">
                    <a:lumMod val="75000"/>
                  </a:schemeClr>
                </a:solidFill>
              </a:rPr>
              <a:t>бирээзи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indent="457200">
              <a:lnSpc>
                <a:spcPct val="150000"/>
              </a:lnSpc>
              <a:spcBef>
                <a:spcPts val="0"/>
              </a:spcBef>
            </a:pP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Шулукчу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pPr indent="457200">
              <a:lnSpc>
                <a:spcPct val="150000"/>
              </a:lnSpc>
              <a:spcBef>
                <a:spcPts val="0"/>
              </a:spcBef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Прозаик</a:t>
            </a:r>
          </a:p>
          <a:p>
            <a:pPr indent="457200">
              <a:lnSpc>
                <a:spcPct val="150000"/>
              </a:lnSpc>
              <a:spcBef>
                <a:spcPts val="0"/>
              </a:spcBef>
            </a:pP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Очулдурукчу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pPr indent="457200">
              <a:lnSpc>
                <a:spcPct val="150000"/>
              </a:lnSpc>
              <a:spcBef>
                <a:spcPts val="0"/>
              </a:spcBef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Драматург</a:t>
            </a:r>
          </a:p>
          <a:p>
            <a:pPr indent="457200">
              <a:lnSpc>
                <a:spcPct val="150000"/>
              </a:lnSpc>
              <a:spcBef>
                <a:spcPts val="0"/>
              </a:spcBef>
            </a:pP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5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Уругларга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шулуктери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Шиижекчигеш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Ава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Салгакчыда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Чолдуг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чаш мен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Ойнаан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оолдар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Хадынчыгаш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»,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Өннуктерим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Диин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Алдын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кус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Бистин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малывыс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Өөреникчээ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01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Номнары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43" name="Picture 2" descr="C:\Documents and Settings\User\Рабочий стол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550" y="1628775"/>
            <a:ext cx="1800225" cy="2376488"/>
          </a:xfrm>
          <a:noFill/>
        </p:spPr>
      </p:pic>
      <p:pic>
        <p:nvPicPr>
          <p:cNvPr id="10244" name="Picture 3" descr="C:\Documents and Settings\User\Рабочий стол\i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557338"/>
            <a:ext cx="165576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C:\Documents and Settings\User\Рабочий стол\i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25" y="1557338"/>
            <a:ext cx="14874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C:\Documents and Settings\User\Рабочий стол\i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92600"/>
            <a:ext cx="18716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61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Очулдурулга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Ооң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чогаалдары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18  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аңгы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дылдарже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очулдуртунган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чогаалчы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боду А. Пушкин,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Н.Некрасов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Т.Шевченко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В.Маяковскийниң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шүлүктерин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М.Горькийниң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"Ава"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деп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романын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тыва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дылче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очулдурган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0204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Аржаан</a:t>
            </a:r>
            <a:r>
              <a:rPr lang="ru-RU" dirty="0" smtClean="0"/>
              <a:t> «</a:t>
            </a:r>
            <a:r>
              <a:rPr lang="ru-RU" dirty="0" err="1" smtClean="0"/>
              <a:t>Уш-Белдир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http://ush-beldir.ucoz.com/_ph/1/4252007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217</Words>
  <PresentationFormat>Экран (4:3)</PresentationFormat>
  <Paragraphs>62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ОЮН «Чуу артыгыл?»</vt:lpstr>
      <vt:lpstr>Ажык кичээлдиӊ темазы:</vt:lpstr>
      <vt:lpstr>Тываның улустуң чогаалчызы</vt:lpstr>
      <vt:lpstr>Степан   Агбаанович   Сарыг-оол </vt:lpstr>
      <vt:lpstr>Степан Сарыг-оол</vt:lpstr>
      <vt:lpstr>Уругларга шулуктери</vt:lpstr>
      <vt:lpstr>Номнары</vt:lpstr>
      <vt:lpstr>Очулдурулга </vt:lpstr>
      <vt:lpstr>Аржаан «Уш-Белдир»</vt:lpstr>
      <vt:lpstr>Аржаан бажы</vt:lpstr>
      <vt:lpstr>Слайд 11</vt:lpstr>
      <vt:lpstr>Кок - кат (голубика)</vt:lpstr>
      <vt:lpstr>Киш-кулаа (брусника)</vt:lpstr>
      <vt:lpstr>Инек-караа (чёрная смородина)</vt:lpstr>
      <vt:lpstr>Кызыл - кат (красная смородина)</vt:lpstr>
      <vt:lpstr>Кызырак-караа (крыжовник)</vt:lpstr>
      <vt:lpstr> Кускун - кады (жимолость)</vt:lpstr>
      <vt:lpstr>Честек-кат (земляника)</vt:lpstr>
      <vt:lpstr>Чодураа (черемуха)</vt:lpstr>
      <vt:lpstr>Долаана (боярышник)</vt:lpstr>
      <vt:lpstr>Артыш (можжевельник)</vt:lpstr>
      <vt:lpstr>Ак моогу (белый гриб)</vt:lpstr>
      <vt:lpstr>Мангырак  (груздь черный)</vt:lpstr>
      <vt:lpstr>Хургулбей  (рыжик)</vt:lpstr>
      <vt:lpstr>Чигге чиир (сыроежка)</vt:lpstr>
      <vt:lpstr> Сула шимчээшкин.</vt:lpstr>
      <vt:lpstr>Слайд 27</vt:lpstr>
      <vt:lpstr>Бойдустун экологтуг демдээ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Ажык кичээлдиӊ </dc:title>
  <dc:creator>User</dc:creator>
  <cp:lastModifiedBy>123</cp:lastModifiedBy>
  <cp:revision>30</cp:revision>
  <dcterms:created xsi:type="dcterms:W3CDTF">2016-01-21T08:50:47Z</dcterms:created>
  <dcterms:modified xsi:type="dcterms:W3CDTF">2016-02-03T07:13:24Z</dcterms:modified>
</cp:coreProperties>
</file>