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1" r:id="rId3"/>
    <p:sldId id="262" r:id="rId4"/>
    <p:sldId id="259" r:id="rId5"/>
    <p:sldId id="257" r:id="rId6"/>
    <p:sldId id="260" r:id="rId7"/>
    <p:sldId id="258" r:id="rId8"/>
    <p:sldId id="263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FB08E-2800-4C7C-A28C-E15D4700345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E1228-A1E8-48C7-B9F3-5EE9E027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E1228-A1E8-48C7-B9F3-5EE9E02702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001A-5BD4-4113-9D7A-B6B12BB46C2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794A-B903-41D9-80D7-480053EA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001A-5BD4-4113-9D7A-B6B12BB46C2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794A-B903-41D9-80D7-480053EA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001A-5BD4-4113-9D7A-B6B12BB46C2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794A-B903-41D9-80D7-480053EA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001A-5BD4-4113-9D7A-B6B12BB46C2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794A-B903-41D9-80D7-480053EA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001A-5BD4-4113-9D7A-B6B12BB46C2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794A-B903-41D9-80D7-480053EA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001A-5BD4-4113-9D7A-B6B12BB46C2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794A-B903-41D9-80D7-480053EA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001A-5BD4-4113-9D7A-B6B12BB46C2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794A-B903-41D9-80D7-480053EA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001A-5BD4-4113-9D7A-B6B12BB46C2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794A-B903-41D9-80D7-480053EA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001A-5BD4-4113-9D7A-B6B12BB46C2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794A-B903-41D9-80D7-480053EA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001A-5BD4-4113-9D7A-B6B12BB46C2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794A-B903-41D9-80D7-480053EA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001A-5BD4-4113-9D7A-B6B12BB46C2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794A-B903-41D9-80D7-480053EA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001A-5BD4-4113-9D7A-B6B12BB46C2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794A-B903-41D9-80D7-480053EAE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.rus.ec/i/22/76222/any2fbimgloader1.jpe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fant-school.ru/izo/pahomov/03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alexgetti.narod.ru/imgu189.jpg" TargetMode="External"/><Relationship Id="rId7" Type="http://schemas.openxmlformats.org/officeDocument/2006/relationships/hyperlink" Target="http://www.char.ru/books/p101419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bookin.org.ru/book/708008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sovietchest.ucoz.ru/_pu/3/0842580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www.rexbooks.ucoz.ru/_ph/42/2/289357988.jpg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www.gornitsa.ru/images/products/book1/al_book_37570.jpg" TargetMode="External"/><Relationship Id="rId12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hyperlink" Target="http://www.bookdk.com/super/300/01/9785947430301.jpg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hyperlink" Target="http://www.fictionbook.ru/static/bookimages/00/62/40/00624032.bin.dir/00624032.cover.jpg" TargetMode="External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2book.com/books/20000/20000/19100/19090/19082/site/images/any2fbimgloader7.jpe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galib.org/mod/Image/ShowImage/path-librus_covers/19755.jpg.size-.ol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1000108"/>
            <a:ext cx="41434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 «Творчество Валентины Александровны Осеевой» </a:t>
            </a:r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542926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учитель начальных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классов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Харенкова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ИринаВладимировна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://www.molmuseum.ru/images/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361635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я\55989.jpg"/>
          <p:cNvPicPr>
            <a:picLocks noChangeAspect="1" noChangeArrowheads="1"/>
          </p:cNvPicPr>
          <p:nvPr/>
        </p:nvPicPr>
        <p:blipFill>
          <a:blip r:embed="rId2" cstate="print"/>
          <a:srcRect l="1923" t="4688" r="1923" b="9375"/>
          <a:stretch>
            <a:fillRect/>
          </a:stretch>
        </p:blipFill>
        <p:spPr bwMode="auto">
          <a:xfrm>
            <a:off x="0" y="0"/>
            <a:ext cx="9163514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524185"/>
            <a:ext cx="364330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  правильный  ответ!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1.Главный  герой  рассказа «Волшебное  слово» -  это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Павлик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Юрик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2.Старичок мальчику сказал  волшебное  слово: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Пожалуйста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Доброе  утро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42910" y="4357694"/>
            <a:ext cx="37147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3.Вспоминая  старика,  он  повторял: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«Эх  ты,  путешественник!»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«Волшебник!  Волшебник!»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«Голубчик  мой!»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214942" y="642918"/>
            <a:ext cx="33575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4.Собаку  в  рассказе  «Хорошее»  звали: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Трезорка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143504" y="2285992"/>
            <a:ext cx="335758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5.Пословица  «Вежливости  открываются все  двери»  относится к рассказу: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«Волшебное  слово»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«Хорошее»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«Почему?»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286380" y="4219195"/>
            <a:ext cx="335758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6.Папину  чашку  разбил: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Трезорка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малыш ище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786322"/>
            <a:ext cx="1485900" cy="1484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я\55989.jpg"/>
          <p:cNvPicPr>
            <a:picLocks noChangeAspect="1" noChangeArrowheads="1"/>
          </p:cNvPicPr>
          <p:nvPr/>
        </p:nvPicPr>
        <p:blipFill>
          <a:blip r:embed="rId2" cstate="print"/>
          <a:srcRect l="1923" t="4688" r="1923" b="9375"/>
          <a:stretch>
            <a:fillRect/>
          </a:stretch>
        </p:blipFill>
        <p:spPr bwMode="auto">
          <a:xfrm>
            <a:off x="-19514" y="0"/>
            <a:ext cx="9163514" cy="6858000"/>
          </a:xfrm>
          <a:prstGeom prst="rect">
            <a:avLst/>
          </a:prstGeom>
          <a:noFill/>
        </p:spPr>
      </p:pic>
      <p:pic>
        <p:nvPicPr>
          <p:cNvPr id="25603" name="Picture 3" descr="мальчик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72132" y="3214686"/>
            <a:ext cx="2286016" cy="2857504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571480"/>
            <a:ext cx="35004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7.«Убери посуду, Юрочка!» -  попросила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Няня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Мама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71472" y="2428868"/>
            <a:ext cx="38576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8.«Он  будет жить  в будке»- сказала  мама  о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Трезорке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Дружке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42910" y="4429132"/>
            <a:ext cx="39290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9.Мальчик  у  сестры  попросил  одну  краску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Красную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Синюю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Зелёную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143504" y="676943"/>
            <a:ext cx="33575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10.«Ну ладно,  собирайся!» - громко засмеялся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Старичок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я\55989.jpg"/>
          <p:cNvPicPr>
            <a:picLocks noChangeAspect="1" noChangeArrowheads="1"/>
          </p:cNvPicPr>
          <p:nvPr/>
        </p:nvPicPr>
        <p:blipFill>
          <a:blip r:embed="rId3" cstate="print"/>
          <a:srcRect l="1923" t="4688" r="1923" b="9375"/>
          <a:stretch>
            <a:fillRect/>
          </a:stretch>
        </p:blipFill>
        <p:spPr bwMode="auto">
          <a:xfrm>
            <a:off x="-19514" y="0"/>
            <a:ext cx="916351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000108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Щука добрая была,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Дружбу с рыбами вела.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 морской капусты щей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Щука наварила,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Окуньков, бычков, лещей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Щами угостила.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www.province.ru/habarovsk/images/eventlist/events/_________13506067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8604"/>
            <a:ext cx="4286279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я\55989.jpg"/>
          <p:cNvPicPr>
            <a:picLocks noChangeAspect="1" noChangeArrowheads="1"/>
          </p:cNvPicPr>
          <p:nvPr/>
        </p:nvPicPr>
        <p:blipFill>
          <a:blip r:embed="rId2" cstate="print"/>
          <a:srcRect l="1923" t="4688" r="1923" b="9375"/>
          <a:stretch>
            <a:fillRect/>
          </a:stretch>
        </p:blipFill>
        <p:spPr bwMode="auto">
          <a:xfrm>
            <a:off x="-19514" y="0"/>
            <a:ext cx="9163514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642918"/>
            <a:ext cx="38576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1.Кому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героев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рассказа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принадлежат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слова: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 скоро  совсем  убегу  из  дому».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«Есть  такое  волшебное слово…»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«Это  волшебное  слово».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«Лена,  дай  мне  одну  краску,  пожалуйста…»  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Дай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  кусочек  пирожка…  пожалуйста».           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«Возьми  меня,  пожалуйста».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«Скамейка  была  пуста».      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Горяченького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горяченького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захотел, голубчик мой!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143504" y="500042"/>
            <a:ext cx="33575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2.Объяснить смысл пословицы: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Добрый  человек  добру  и  учит.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Добрый  человек  в добре  проживёт век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257174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3.Подбери слова  из  текста по иллюстрациям: 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а 34 из 23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286124"/>
            <a:ext cx="1643074" cy="192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286124"/>
            <a:ext cx="1433298" cy="19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ртинка 9 из 23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823810"/>
            <a:ext cx="1428760" cy="167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я\55989.jpg"/>
          <p:cNvPicPr>
            <a:picLocks noChangeAspect="1" noChangeArrowheads="1"/>
          </p:cNvPicPr>
          <p:nvPr/>
        </p:nvPicPr>
        <p:blipFill>
          <a:blip r:embed="rId2" cstate="print"/>
          <a:srcRect l="1923" t="4688" r="1923" b="9375"/>
          <a:stretch>
            <a:fillRect/>
          </a:stretch>
        </p:blipFill>
        <p:spPr bwMode="auto">
          <a:xfrm>
            <a:off x="-19514" y="0"/>
            <a:ext cx="9163514" cy="6858000"/>
          </a:xfrm>
          <a:prstGeom prst="rect">
            <a:avLst/>
          </a:prstGeom>
          <a:noFill/>
        </p:spPr>
      </p:pic>
      <p:pic>
        <p:nvPicPr>
          <p:cNvPr id="2052" name="Picture 4" descr="http://www.shkolnymir.info/images/stories/Pisately/Ose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05" y="785794"/>
            <a:ext cx="3873981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500042"/>
            <a:ext cx="25389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Валентина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Осеева </a:t>
            </a:r>
          </a:p>
          <a:p>
            <a:pPr algn="ctr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1902-1969)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357430"/>
            <a:ext cx="3500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Родилась в Киеве  в семье инженера. В юные годы мечтала стать актрисой и даже поступила на актёрский факультет. В 21 год юная Валя Осеева, придя однажды в трудовую коммуну для беспризорных детей, поняла, что её настоящее призвание - воспитывать детей. Шестнадцать лет она отдала воспитанию детей-беспризорников и малолетних правонарушителей.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я\55989.jpg"/>
          <p:cNvPicPr>
            <a:picLocks noChangeAspect="1" noChangeArrowheads="1"/>
          </p:cNvPicPr>
          <p:nvPr/>
        </p:nvPicPr>
        <p:blipFill>
          <a:blip r:embed="rId2" cstate="print"/>
          <a:srcRect l="1923" t="4688" r="1923" b="9375"/>
          <a:stretch>
            <a:fillRect/>
          </a:stretch>
        </p:blipFill>
        <p:spPr bwMode="auto">
          <a:xfrm>
            <a:off x="-19514" y="0"/>
            <a:ext cx="9163514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072066" y="535337"/>
            <a:ext cx="342902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Работая воспитательницей в детских учреждениях, на досуге Осеева сочиняла для ребят сказки, сама писала пьесы и ставила их вместе с детьми.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любила придумывать игры, увлекаясь ими не меньше самих ребят.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Осеева много писала для малышей - стихи, сказки, короткие рассказы.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артинка 9 из 2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642918"/>
            <a:ext cx="1846263" cy="2786082"/>
          </a:xfrm>
          <a:prstGeom prst="rect">
            <a:avLst/>
          </a:prstGeom>
          <a:noFill/>
        </p:spPr>
      </p:pic>
      <p:pic>
        <p:nvPicPr>
          <p:cNvPr id="1031" name="Picture 7" descr="Картинка 6 из 29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642918"/>
            <a:ext cx="1928826" cy="2783207"/>
          </a:xfrm>
          <a:prstGeom prst="rect">
            <a:avLst/>
          </a:prstGeom>
          <a:noFill/>
        </p:spPr>
      </p:pic>
      <p:pic>
        <p:nvPicPr>
          <p:cNvPr id="1032" name="Picture 8" descr="Картинка 13 из 29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571876"/>
            <a:ext cx="1928826" cy="2914163"/>
          </a:xfrm>
          <a:prstGeom prst="rect">
            <a:avLst/>
          </a:prstGeom>
          <a:noFill/>
        </p:spPr>
      </p:pic>
      <p:pic>
        <p:nvPicPr>
          <p:cNvPr id="1033" name="Picture 9" descr="Картинка 12 из 29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9492" y="3571876"/>
            <a:ext cx="190898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я\55989.jpg"/>
          <p:cNvPicPr>
            <a:picLocks noChangeAspect="1" noChangeArrowheads="1"/>
          </p:cNvPicPr>
          <p:nvPr/>
        </p:nvPicPr>
        <p:blipFill>
          <a:blip r:embed="rId2" cstate="print"/>
          <a:srcRect l="1923" t="4688" r="1923" b="9375"/>
          <a:stretch>
            <a:fillRect/>
          </a:stretch>
        </p:blipFill>
        <p:spPr bwMode="auto">
          <a:xfrm>
            <a:off x="-19514" y="0"/>
            <a:ext cx="9163514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72066" y="1500174"/>
            <a:ext cx="35004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1952 году  получила  Государственную  премию  за  произведение  «Васёк  Трубачёв  и его  товарищи».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books.iqbuy.ru/img/books/9785/69/92/07/18/9785699207183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3364389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я\55989.jpg"/>
          <p:cNvPicPr>
            <a:picLocks noChangeAspect="1" noChangeArrowheads="1"/>
          </p:cNvPicPr>
          <p:nvPr/>
        </p:nvPicPr>
        <p:blipFill>
          <a:blip r:embed="rId2" cstate="print"/>
          <a:srcRect l="1923" t="4688" r="1923" b="9375"/>
          <a:stretch>
            <a:fillRect/>
          </a:stretch>
        </p:blipFill>
        <p:spPr bwMode="auto">
          <a:xfrm>
            <a:off x="-19514" y="0"/>
            <a:ext cx="9163514" cy="6858000"/>
          </a:xfrm>
          <a:prstGeom prst="rect">
            <a:avLst/>
          </a:prstGeom>
          <a:noFill/>
        </p:spPr>
      </p:pic>
      <p:pic>
        <p:nvPicPr>
          <p:cNvPr id="3076" name="Picture 4" descr="http://www.mp3-kniga.ru/bibliofil/img/oseeva-vol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571876"/>
            <a:ext cx="1849223" cy="2714644"/>
          </a:xfrm>
          <a:prstGeom prst="rect">
            <a:avLst/>
          </a:prstGeom>
          <a:noFill/>
        </p:spPr>
      </p:pic>
      <p:pic>
        <p:nvPicPr>
          <p:cNvPr id="3082" name="Picture 10" descr="http://www.booksiti.net.ru/books/934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00042"/>
            <a:ext cx="1714512" cy="2786082"/>
          </a:xfrm>
          <a:prstGeom prst="rect">
            <a:avLst/>
          </a:prstGeom>
          <a:noFill/>
        </p:spPr>
      </p:pic>
      <p:pic>
        <p:nvPicPr>
          <p:cNvPr id="3080" name="Picture 8" descr="http://donkniga.com.ua/img/big/2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500042"/>
            <a:ext cx="1714512" cy="2787187"/>
          </a:xfrm>
          <a:prstGeom prst="rect">
            <a:avLst/>
          </a:prstGeom>
          <a:noFill/>
        </p:spPr>
      </p:pic>
      <p:pic>
        <p:nvPicPr>
          <p:cNvPr id="3084" name="Picture 12" descr="http://static.ozone.ru/multimedia/books_covers/10035439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500438"/>
            <a:ext cx="2000264" cy="2714644"/>
          </a:xfrm>
          <a:prstGeom prst="rect">
            <a:avLst/>
          </a:prstGeom>
          <a:noFill/>
        </p:spPr>
      </p:pic>
      <p:pic>
        <p:nvPicPr>
          <p:cNvPr id="3085" name="Picture 13" descr="Картинка 46 из 29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10714" t="5000" r="7143" b="2500"/>
          <a:stretch>
            <a:fillRect/>
          </a:stretch>
        </p:blipFill>
        <p:spPr bwMode="auto">
          <a:xfrm>
            <a:off x="5072066" y="3429000"/>
            <a:ext cx="1714512" cy="2857520"/>
          </a:xfrm>
          <a:prstGeom prst="rect">
            <a:avLst/>
          </a:prstGeom>
          <a:noFill/>
        </p:spPr>
      </p:pic>
      <p:pic>
        <p:nvPicPr>
          <p:cNvPr id="3086" name="Picture 14" descr="Картинка 17 из 29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3429000"/>
            <a:ext cx="1657518" cy="2857520"/>
          </a:xfrm>
          <a:prstGeom prst="rect">
            <a:avLst/>
          </a:prstGeom>
          <a:noFill/>
        </p:spPr>
      </p:pic>
      <p:pic>
        <p:nvPicPr>
          <p:cNvPr id="3087" name="Picture 15" descr="Картинка 16 из 29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428604"/>
            <a:ext cx="2143140" cy="3018199"/>
          </a:xfrm>
          <a:prstGeom prst="rect">
            <a:avLst/>
          </a:prstGeom>
          <a:noFill/>
        </p:spPr>
      </p:pic>
      <p:pic>
        <p:nvPicPr>
          <p:cNvPr id="3088" name="Picture 16" descr="Картинка 1 из 298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43174" y="428604"/>
            <a:ext cx="1889125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я\55989.jpg"/>
          <p:cNvPicPr>
            <a:picLocks noChangeAspect="1" noChangeArrowheads="1"/>
          </p:cNvPicPr>
          <p:nvPr/>
        </p:nvPicPr>
        <p:blipFill>
          <a:blip r:embed="rId2" cstate="print"/>
          <a:srcRect l="1923" t="4688" r="1923" b="9375"/>
          <a:stretch>
            <a:fillRect/>
          </a:stretch>
        </p:blipFill>
        <p:spPr bwMode="auto">
          <a:xfrm>
            <a:off x="-19514" y="0"/>
            <a:ext cx="916351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64291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42910" y="483524"/>
            <a:ext cx="37862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Объясните смысл пословиц: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 хорошо поступить,   чем хорошо  говорить.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сказки герой,  а на  работу  слаб.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12" name="Picture 8" descr="Картинка 7 из 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197717"/>
            <a:ext cx="2571768" cy="3061986"/>
          </a:xfrm>
          <a:prstGeom prst="rect">
            <a:avLst/>
          </a:prstGeom>
          <a:noFill/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85786" y="2643182"/>
            <a:ext cx="3357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 чём мечтал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5214942" y="1357298"/>
            <a:ext cx="30003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Юра?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Смелый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Заботливый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Грубый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Думающий  о  себе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Добрый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Умный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я\55989.jpg"/>
          <p:cNvPicPr>
            <a:picLocks noChangeAspect="1" noChangeArrowheads="1"/>
          </p:cNvPicPr>
          <p:nvPr/>
        </p:nvPicPr>
        <p:blipFill>
          <a:blip r:embed="rId2" cstate="print"/>
          <a:srcRect l="1923" t="4688" r="1923" b="9375"/>
          <a:stretch>
            <a:fillRect/>
          </a:stretch>
        </p:blipFill>
        <p:spPr bwMode="auto">
          <a:xfrm>
            <a:off x="-19514" y="0"/>
            <a:ext cx="9163514" cy="6858000"/>
          </a:xfrm>
          <a:prstGeom prst="rect">
            <a:avLst/>
          </a:prstGeom>
          <a:noFill/>
        </p:spPr>
      </p:pic>
      <p:pic>
        <p:nvPicPr>
          <p:cNvPr id="24578" name="Picture 2" descr="Картинка 4 из 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42"/>
            <a:ext cx="3879465" cy="571504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143504" y="1071546"/>
            <a:ext cx="34289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  ответ,  который  ты  считаешь  правильным.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  признался  в  своём  поступке,  потому  что  его  мучила  совесть;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Мальчику  было  жаль  Бума;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  боялся  наказания;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  жалел  маму.     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465</Words>
  <Application>Microsoft Office PowerPoint</Application>
  <PresentationFormat>Экран (4:3)</PresentationFormat>
  <Paragraphs>92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13</cp:revision>
  <dcterms:created xsi:type="dcterms:W3CDTF">2013-03-03T14:37:15Z</dcterms:created>
  <dcterms:modified xsi:type="dcterms:W3CDTF">2016-02-03T08:53:43Z</dcterms:modified>
</cp:coreProperties>
</file>