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6FB9-B14A-493D-B2A9-4FFDA1F34A55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5776-B83A-4238-A145-A950CB466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22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6FB9-B14A-493D-B2A9-4FFDA1F34A55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5776-B83A-4238-A145-A950CB466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61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6FB9-B14A-493D-B2A9-4FFDA1F34A55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5776-B83A-4238-A145-A950CB466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07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6FB9-B14A-493D-B2A9-4FFDA1F34A55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5776-B83A-4238-A145-A950CB466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57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6FB9-B14A-493D-B2A9-4FFDA1F34A55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5776-B83A-4238-A145-A950CB466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74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6FB9-B14A-493D-B2A9-4FFDA1F34A55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5776-B83A-4238-A145-A950CB466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13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6FB9-B14A-493D-B2A9-4FFDA1F34A55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5776-B83A-4238-A145-A950CB466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95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6FB9-B14A-493D-B2A9-4FFDA1F34A55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5776-B83A-4238-A145-A950CB466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92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6FB9-B14A-493D-B2A9-4FFDA1F34A55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5776-B83A-4238-A145-A950CB466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89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6FB9-B14A-493D-B2A9-4FFDA1F34A55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5776-B83A-4238-A145-A950CB466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56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6FB9-B14A-493D-B2A9-4FFDA1F34A55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5776-B83A-4238-A145-A950CB466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53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86FB9-B14A-493D-B2A9-4FFDA1F34A55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35776-B83A-4238-A145-A950CB466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76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Russkaya_narodnaya_v_sovremennoj_obrabotke_-_Narodnyj_tanec_(iPlayer.fm)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844824"/>
            <a:ext cx="6386482" cy="1787660"/>
          </a:xfrm>
          <a:ln>
            <a:miter lim="800000"/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smtClean="0">
                <a:solidFill>
                  <a:srgbClr val="FF0000"/>
                </a:solidFill>
                <a:latin typeface="Monotype Corsiva" pitchFamily="66" charset="0"/>
              </a:rPr>
              <a:t>«Город Мастеров»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4716463" y="5876925"/>
            <a:ext cx="38877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rgbClr val="FF0000"/>
                </a:solidFill>
                <a:latin typeface="Monotype Corsiva" pitchFamily="66" charset="0"/>
              </a:rPr>
              <a:t>МДОУ «Детский сад» № 155</a:t>
            </a:r>
          </a:p>
        </p:txBody>
      </p:sp>
      <p:pic>
        <p:nvPicPr>
          <p:cNvPr id="3" name="Russkaya_narodnaya_v_sovremennoj_obrabotke_-_Narodnyj_tanec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896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2181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4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229600" cy="1143000"/>
          </a:xfrm>
        </p:spPr>
        <p:txBody>
          <a:bodyPr/>
          <a:lstStyle/>
          <a:p>
            <a:r>
              <a:rPr lang="ru-RU" altLang="ru-RU" dirty="0" smtClean="0">
                <a:solidFill>
                  <a:srgbClr val="FF0000"/>
                </a:solidFill>
                <a:latin typeface="Monotype Corsiva" pitchFamily="66" charset="0"/>
              </a:rPr>
              <a:t>«Велика Россия и многонациональна!»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334" y="2367518"/>
            <a:ext cx="9036496" cy="255454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Разные народы дружно уживаются в ней. Но богата Россия и своим культурным наследием. Это прелесть застенчивой русской природы, трагическая и героическая история русского народа, красота творений русского народа.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Велика Россия наша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И талантлив наш народ.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О Руси родной умельцах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На весь мир молва идет</a:t>
            </a:r>
          </a:p>
        </p:txBody>
      </p:sp>
    </p:spTree>
    <p:extLst>
      <p:ext uri="{BB962C8B-B14F-4D97-AF65-F5344CB8AC3E}">
        <p14:creationId xmlns:p14="http://schemas.microsoft.com/office/powerpoint/2010/main" val="2505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478347" cy="224676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Народные промыслы – одна из форм народного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художественного творчества,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производство фольклорных художественных изделий.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Благодаря существованию народных промыслов</a:t>
            </a:r>
            <a:endParaRPr lang="en-US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традиционные виды народного декоративного искусства </a:t>
            </a:r>
            <a:endParaRPr lang="en-US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продолжают жить и сегодня, органически включаются </a:t>
            </a:r>
            <a:endParaRPr lang="en-US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в обстановку современного жилища, украшают быт наших людей. </a:t>
            </a:r>
          </a:p>
        </p:txBody>
      </p:sp>
      <p:pic>
        <p:nvPicPr>
          <p:cNvPr id="4101" name="Рисунок 2" descr="424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788" y="3709988"/>
            <a:ext cx="2154237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Рисунок 4" descr="mg003_popu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581525"/>
            <a:ext cx="25146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Рисунок 5" descr="831396811168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981325"/>
            <a:ext cx="2663825" cy="343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Рисунок 7" descr="38348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582863"/>
            <a:ext cx="2516188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2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500042"/>
            <a:ext cx="7933775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ГОРОДЕЦКАЯ РОСПИСЬ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1882" y="2282062"/>
            <a:ext cx="4939649" cy="28315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Городецкая роспись по дереву,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традиционный художественный промысел,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получивший развитие в середине 19 века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в деревнях по реке </a:t>
            </a:r>
            <a:r>
              <a:rPr lang="ru-RU" sz="2000" b="1" dirty="0" err="1"/>
              <a:t>Узоле</a:t>
            </a: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 в окрестностях города Городца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Нижегородской области.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5126" name="Рисунок 3" descr="6287_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4013"/>
            <a:ext cx="4357688" cy="44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81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160" y="138761"/>
            <a:ext cx="2808312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/>
              <a:t>ГЖЕЛЬ</a:t>
            </a:r>
          </a:p>
        </p:txBody>
      </p:sp>
      <p:pic>
        <p:nvPicPr>
          <p:cNvPr id="6149" name="Рисунок 4" descr="p_05537_1_medi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076700"/>
            <a:ext cx="2430462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79572" y="1340767"/>
            <a:ext cx="6732238" cy="25545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ГЖЕЛЬ (гжельская керамика),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изделия керамических промыслов Московской области, центром которых была бывшая Гжельская волость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В настоящее время изделия производят в тридцати селах и деревнях в 60 км от Москвы (ныне Раменский район).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Слово «гжель» происходит, возможно, от «жечь».</a:t>
            </a:r>
          </a:p>
        </p:txBody>
      </p:sp>
      <p:pic>
        <p:nvPicPr>
          <p:cNvPr id="6153" name="Рисунок 5" descr="13_eco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975" y="4165600"/>
            <a:ext cx="3578225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5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866" y="306859"/>
            <a:ext cx="2634247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ХОХЛОМА</a:t>
            </a:r>
          </a:p>
        </p:txBody>
      </p:sp>
      <p:pic>
        <p:nvPicPr>
          <p:cNvPr id="7173" name="Рисунок 2" descr="49835341_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3444875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5896" y="548680"/>
            <a:ext cx="5298952" cy="34778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Всем сердцем любя родную сторону и любуясь ею, русские люди издавна не только воспевали в песнях и сказках её красоту, но и создавали простые предметы обихода, украшенные яркой нарядной росписью, в которой оживали любимые природные мотивы.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Истинными произведениями искусства становятся предметы хохломской росписи – красивой формы, удобные в использовании, мастерски исполненные. </a:t>
            </a:r>
          </a:p>
        </p:txBody>
      </p:sp>
      <p:pic>
        <p:nvPicPr>
          <p:cNvPr id="7177" name="Рисунок 3" descr="9_bi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4057650"/>
            <a:ext cx="2571750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Рисунок 5" descr="01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963" y="4416425"/>
            <a:ext cx="2417762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9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642918"/>
            <a:ext cx="6390339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ДЫМКОВСКАЯ ИГРУШКА</a:t>
            </a:r>
          </a:p>
        </p:txBody>
      </p:sp>
      <p:pic>
        <p:nvPicPr>
          <p:cNvPr id="8195" name="Рисунок 5" descr="toy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725738"/>
            <a:ext cx="2786062" cy="351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357554" y="1785926"/>
            <a:ext cx="5545108" cy="28623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Дымковская игрушка ведёт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свою историю с XV века,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когда Иван III, стремясь подчинить Москве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непокорных жителей Великого Устюга,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переселил их в глухие края.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Среди переселенцев, обосновавшихся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 за рекой Вяткой - в слободе Дымково,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 было много ремесленников,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гончаров и игрушечников. </a:t>
            </a:r>
          </a:p>
        </p:txBody>
      </p:sp>
    </p:spTree>
    <p:extLst>
      <p:ext uri="{BB962C8B-B14F-4D97-AF65-F5344CB8AC3E}">
        <p14:creationId xmlns:p14="http://schemas.microsoft.com/office/powerpoint/2010/main" val="291178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300</Words>
  <Application>Microsoft Office PowerPoint</Application>
  <PresentationFormat>Экран (4:3)</PresentationFormat>
  <Paragraphs>40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«Город Мастеров»</vt:lpstr>
      <vt:lpstr>«Велика Россия и многонациональна!»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«Город Мастеров»</dc:title>
  <dc:creator>User</dc:creator>
  <cp:lastModifiedBy>User</cp:lastModifiedBy>
  <cp:revision>1</cp:revision>
  <dcterms:created xsi:type="dcterms:W3CDTF">2016-01-31T14:50:15Z</dcterms:created>
  <dcterms:modified xsi:type="dcterms:W3CDTF">2016-01-31T14:52:36Z</dcterms:modified>
</cp:coreProperties>
</file>