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2" r:id="rId3"/>
    <p:sldId id="270" r:id="rId4"/>
    <p:sldId id="277" r:id="rId5"/>
    <p:sldId id="279" r:id="rId6"/>
    <p:sldId id="276" r:id="rId7"/>
    <p:sldId id="275" r:id="rId8"/>
    <p:sldId id="257" r:id="rId9"/>
    <p:sldId id="268" r:id="rId10"/>
    <p:sldId id="269" r:id="rId11"/>
    <p:sldId id="267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74C18-4018-4529-91DC-BA1E024D8CED}" type="doc">
      <dgm:prSet loTypeId="urn:microsoft.com/office/officeart/2005/8/layout/defaul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C620260-66E7-4B41-84FF-74D9DA3DC9A0}">
      <dgm:prSet custT="1"/>
      <dgm:spPr/>
      <dgm:t>
        <a:bodyPr/>
        <a:lstStyle/>
        <a:p>
          <a:pPr rtl="0"/>
          <a:r>
            <a:rPr lang="ru-RU" sz="2000" dirty="0" smtClean="0"/>
            <a:t>игровая, </a:t>
          </a:r>
          <a:endParaRPr lang="ru-RU" sz="2000" dirty="0"/>
        </a:p>
      </dgm:t>
    </dgm:pt>
    <dgm:pt modelId="{EEA350FE-215A-4896-A334-C7ED3F440CEC}" type="parTrans" cxnId="{A5E05E5E-B749-4473-9C99-808E324F63C6}">
      <dgm:prSet/>
      <dgm:spPr/>
      <dgm:t>
        <a:bodyPr/>
        <a:lstStyle/>
        <a:p>
          <a:endParaRPr lang="ru-RU" sz="1800"/>
        </a:p>
      </dgm:t>
    </dgm:pt>
    <dgm:pt modelId="{2B55B6AE-2A98-4591-8D6B-E1F1D00F4369}" type="sibTrans" cxnId="{A5E05E5E-B749-4473-9C99-808E324F63C6}">
      <dgm:prSet/>
      <dgm:spPr/>
      <dgm:t>
        <a:bodyPr/>
        <a:lstStyle/>
        <a:p>
          <a:endParaRPr lang="ru-RU" sz="1800"/>
        </a:p>
      </dgm:t>
    </dgm:pt>
    <dgm:pt modelId="{0629257F-5414-421F-A62D-D9B2AAED4A81}">
      <dgm:prSet custT="1"/>
      <dgm:spPr/>
      <dgm:t>
        <a:bodyPr/>
        <a:lstStyle/>
        <a:p>
          <a:pPr rtl="0"/>
          <a:r>
            <a:rPr lang="ru-RU" sz="2000" dirty="0" smtClean="0"/>
            <a:t>коммуникативная, </a:t>
          </a:r>
          <a:endParaRPr lang="ru-RU" sz="2000" dirty="0"/>
        </a:p>
      </dgm:t>
    </dgm:pt>
    <dgm:pt modelId="{E6674A40-24DE-40DD-A430-2167DB17813C}" type="parTrans" cxnId="{133A7049-3C17-4832-8773-30041E1978E2}">
      <dgm:prSet/>
      <dgm:spPr/>
      <dgm:t>
        <a:bodyPr/>
        <a:lstStyle/>
        <a:p>
          <a:endParaRPr lang="ru-RU" sz="1800"/>
        </a:p>
      </dgm:t>
    </dgm:pt>
    <dgm:pt modelId="{88B6A520-7FDC-4047-AB8B-30A8CF62FEDF}" type="sibTrans" cxnId="{133A7049-3C17-4832-8773-30041E1978E2}">
      <dgm:prSet/>
      <dgm:spPr/>
      <dgm:t>
        <a:bodyPr/>
        <a:lstStyle/>
        <a:p>
          <a:endParaRPr lang="ru-RU" sz="1800"/>
        </a:p>
      </dgm:t>
    </dgm:pt>
    <dgm:pt modelId="{FD93D943-E338-48E7-BBC2-6716E48B0FA2}">
      <dgm:prSet custT="1"/>
      <dgm:spPr/>
      <dgm:t>
        <a:bodyPr/>
        <a:lstStyle/>
        <a:p>
          <a:pPr rtl="0"/>
          <a:r>
            <a:rPr lang="ru-RU" sz="2000" dirty="0" smtClean="0"/>
            <a:t>познавательно-исследовательская, </a:t>
          </a:r>
          <a:endParaRPr lang="ru-RU" sz="2000" dirty="0"/>
        </a:p>
      </dgm:t>
    </dgm:pt>
    <dgm:pt modelId="{E854F1F9-2D1F-4115-9A52-B44F363C612D}" type="parTrans" cxnId="{3069E371-A746-4A8B-8790-47D25158021C}">
      <dgm:prSet/>
      <dgm:spPr/>
      <dgm:t>
        <a:bodyPr/>
        <a:lstStyle/>
        <a:p>
          <a:endParaRPr lang="ru-RU" sz="1800"/>
        </a:p>
      </dgm:t>
    </dgm:pt>
    <dgm:pt modelId="{1864FAB7-B74D-4F72-BCE2-B29341E47FDA}" type="sibTrans" cxnId="{3069E371-A746-4A8B-8790-47D25158021C}">
      <dgm:prSet/>
      <dgm:spPr/>
      <dgm:t>
        <a:bodyPr/>
        <a:lstStyle/>
        <a:p>
          <a:endParaRPr lang="ru-RU" sz="1800"/>
        </a:p>
      </dgm:t>
    </dgm:pt>
    <dgm:pt modelId="{63471CA8-EC30-4A34-A017-C1C63BADE613}">
      <dgm:prSet custT="1"/>
      <dgm:spPr/>
      <dgm:t>
        <a:bodyPr/>
        <a:lstStyle/>
        <a:p>
          <a:pPr rtl="0"/>
          <a:r>
            <a:rPr lang="ru-RU" sz="2000" dirty="0" smtClean="0"/>
            <a:t>восприятие художественной литературы и фольклора, </a:t>
          </a:r>
          <a:endParaRPr lang="ru-RU" sz="2000" dirty="0"/>
        </a:p>
      </dgm:t>
    </dgm:pt>
    <dgm:pt modelId="{F9F4CB75-4E23-4721-B7D1-8AA858CE0B29}" type="parTrans" cxnId="{59CDD2F5-00F9-4D09-A48B-3182BDB9073B}">
      <dgm:prSet/>
      <dgm:spPr/>
      <dgm:t>
        <a:bodyPr/>
        <a:lstStyle/>
        <a:p>
          <a:endParaRPr lang="ru-RU" sz="1800"/>
        </a:p>
      </dgm:t>
    </dgm:pt>
    <dgm:pt modelId="{D132004A-F423-4408-8282-AD24E56AF73B}" type="sibTrans" cxnId="{59CDD2F5-00F9-4D09-A48B-3182BDB9073B}">
      <dgm:prSet/>
      <dgm:spPr/>
      <dgm:t>
        <a:bodyPr/>
        <a:lstStyle/>
        <a:p>
          <a:endParaRPr lang="ru-RU" sz="1800"/>
        </a:p>
      </dgm:t>
    </dgm:pt>
    <dgm:pt modelId="{E4D67E05-72E7-4691-A168-84235FB9F0B2}">
      <dgm:prSet custT="1"/>
      <dgm:spPr/>
      <dgm:t>
        <a:bodyPr/>
        <a:lstStyle/>
        <a:p>
          <a:pPr rtl="0"/>
          <a:r>
            <a:rPr lang="ru-RU" sz="2000" dirty="0" smtClean="0"/>
            <a:t>самообслуживание и элементарный бытовой труд,</a:t>
          </a:r>
          <a:endParaRPr lang="ru-RU" sz="2000" dirty="0"/>
        </a:p>
      </dgm:t>
    </dgm:pt>
    <dgm:pt modelId="{C7B446C7-CB86-4355-9DB2-CAD16D7CD03D}" type="parTrans" cxnId="{44B4DAF0-4041-4DB0-B82B-7B67763C6625}">
      <dgm:prSet/>
      <dgm:spPr/>
      <dgm:t>
        <a:bodyPr/>
        <a:lstStyle/>
        <a:p>
          <a:endParaRPr lang="ru-RU" sz="1800"/>
        </a:p>
      </dgm:t>
    </dgm:pt>
    <dgm:pt modelId="{699E004D-6911-4041-B3B2-BE04035EC0DC}" type="sibTrans" cxnId="{44B4DAF0-4041-4DB0-B82B-7B67763C6625}">
      <dgm:prSet/>
      <dgm:spPr/>
      <dgm:t>
        <a:bodyPr/>
        <a:lstStyle/>
        <a:p>
          <a:endParaRPr lang="ru-RU" sz="1800"/>
        </a:p>
      </dgm:t>
    </dgm:pt>
    <dgm:pt modelId="{99D98A00-587A-4B05-8E69-9F7FAFAAF00D}">
      <dgm:prSet custT="1"/>
      <dgm:spPr/>
      <dgm:t>
        <a:bodyPr/>
        <a:lstStyle/>
        <a:p>
          <a:pPr rtl="0"/>
          <a:r>
            <a:rPr lang="ru-RU" sz="2000" dirty="0" smtClean="0"/>
            <a:t>конструирование из разного материала, </a:t>
          </a:r>
          <a:endParaRPr lang="ru-RU" sz="2000" dirty="0"/>
        </a:p>
      </dgm:t>
    </dgm:pt>
    <dgm:pt modelId="{AB02630D-2044-4247-B423-5727D93BB23C}" type="parTrans" cxnId="{E80EC482-EC2F-4CC0-8C1A-C14024DFDA8F}">
      <dgm:prSet/>
      <dgm:spPr/>
      <dgm:t>
        <a:bodyPr/>
        <a:lstStyle/>
        <a:p>
          <a:endParaRPr lang="ru-RU" sz="1800"/>
        </a:p>
      </dgm:t>
    </dgm:pt>
    <dgm:pt modelId="{437144DA-695A-4969-A61D-549D933D2381}" type="sibTrans" cxnId="{E80EC482-EC2F-4CC0-8C1A-C14024DFDA8F}">
      <dgm:prSet/>
      <dgm:spPr/>
      <dgm:t>
        <a:bodyPr/>
        <a:lstStyle/>
        <a:p>
          <a:endParaRPr lang="ru-RU" sz="1800"/>
        </a:p>
      </dgm:t>
    </dgm:pt>
    <dgm:pt modelId="{39986F56-06D0-47F4-A9FF-972B732139F3}">
      <dgm:prSet custT="1"/>
      <dgm:spPr/>
      <dgm:t>
        <a:bodyPr/>
        <a:lstStyle/>
        <a:p>
          <a:pPr rtl="0"/>
          <a:r>
            <a:rPr lang="ru-RU" sz="2000" dirty="0" smtClean="0"/>
            <a:t>изобразительная, </a:t>
          </a:r>
          <a:endParaRPr lang="ru-RU" sz="2000" dirty="0"/>
        </a:p>
      </dgm:t>
    </dgm:pt>
    <dgm:pt modelId="{8949935B-3257-4E51-9955-867B65EDDC0D}" type="parTrans" cxnId="{C6825F61-4BC2-4B12-B5F5-EEDAB6D7B881}">
      <dgm:prSet/>
      <dgm:spPr/>
      <dgm:t>
        <a:bodyPr/>
        <a:lstStyle/>
        <a:p>
          <a:endParaRPr lang="ru-RU" sz="1800"/>
        </a:p>
      </dgm:t>
    </dgm:pt>
    <dgm:pt modelId="{5C8A747A-89AF-4C09-8A74-356EAB6268CF}" type="sibTrans" cxnId="{C6825F61-4BC2-4B12-B5F5-EEDAB6D7B881}">
      <dgm:prSet/>
      <dgm:spPr/>
      <dgm:t>
        <a:bodyPr/>
        <a:lstStyle/>
        <a:p>
          <a:endParaRPr lang="ru-RU" sz="1800"/>
        </a:p>
      </dgm:t>
    </dgm:pt>
    <dgm:pt modelId="{8D001D01-DFB0-413C-92AE-710B276DD92A}">
      <dgm:prSet custT="1"/>
      <dgm:spPr/>
      <dgm:t>
        <a:bodyPr/>
        <a:lstStyle/>
        <a:p>
          <a:pPr rtl="0"/>
          <a:r>
            <a:rPr lang="ru-RU" sz="2000" dirty="0" smtClean="0"/>
            <a:t>музыкальная, </a:t>
          </a:r>
          <a:endParaRPr lang="ru-RU" sz="2000" dirty="0"/>
        </a:p>
      </dgm:t>
    </dgm:pt>
    <dgm:pt modelId="{D10EE8D9-2FC9-469F-A409-39B99C381256}" type="parTrans" cxnId="{F3858E8B-5464-4778-A51F-D91890608C43}">
      <dgm:prSet/>
      <dgm:spPr/>
      <dgm:t>
        <a:bodyPr/>
        <a:lstStyle/>
        <a:p>
          <a:endParaRPr lang="ru-RU" sz="1800"/>
        </a:p>
      </dgm:t>
    </dgm:pt>
    <dgm:pt modelId="{26C88509-F8E7-48A4-B780-F8393A2D2A30}" type="sibTrans" cxnId="{F3858E8B-5464-4778-A51F-D91890608C43}">
      <dgm:prSet/>
      <dgm:spPr/>
      <dgm:t>
        <a:bodyPr/>
        <a:lstStyle/>
        <a:p>
          <a:endParaRPr lang="ru-RU" sz="1800"/>
        </a:p>
      </dgm:t>
    </dgm:pt>
    <dgm:pt modelId="{361F2AEC-7191-416A-A8C3-861B7C4B825C}">
      <dgm:prSet custT="1"/>
      <dgm:spPr/>
      <dgm:t>
        <a:bodyPr/>
        <a:lstStyle/>
        <a:p>
          <a:pPr rtl="0"/>
          <a:r>
            <a:rPr lang="ru-RU" sz="2000" dirty="0" smtClean="0"/>
            <a:t>двигательная.  </a:t>
          </a:r>
          <a:endParaRPr lang="ru-RU" sz="2000" dirty="0"/>
        </a:p>
      </dgm:t>
    </dgm:pt>
    <dgm:pt modelId="{8647C264-62C0-4A89-B4C3-C8329EA6969F}" type="parTrans" cxnId="{72931434-9521-415E-ABFA-4DEF97EBA25E}">
      <dgm:prSet/>
      <dgm:spPr/>
      <dgm:t>
        <a:bodyPr/>
        <a:lstStyle/>
        <a:p>
          <a:endParaRPr lang="ru-RU" sz="1800"/>
        </a:p>
      </dgm:t>
    </dgm:pt>
    <dgm:pt modelId="{18000C14-FAE3-4390-8ABB-E7E0F3E06655}" type="sibTrans" cxnId="{72931434-9521-415E-ABFA-4DEF97EBA25E}">
      <dgm:prSet/>
      <dgm:spPr/>
      <dgm:t>
        <a:bodyPr/>
        <a:lstStyle/>
        <a:p>
          <a:endParaRPr lang="ru-RU" sz="1800"/>
        </a:p>
      </dgm:t>
    </dgm:pt>
    <dgm:pt modelId="{3B4113BD-321C-46CA-AEEE-FF9305A539CC}" type="pres">
      <dgm:prSet presAssocID="{B2774C18-4018-4529-91DC-BA1E024D8C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82C8DC-1DDC-433B-81E9-4B2CA458DCAB}" type="pres">
      <dgm:prSet presAssocID="{4C620260-66E7-4B41-84FF-74D9DA3DC9A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A795A-D71D-456B-BFB4-93EFAE161F3F}" type="pres">
      <dgm:prSet presAssocID="{2B55B6AE-2A98-4591-8D6B-E1F1D00F4369}" presName="sibTrans" presStyleCnt="0"/>
      <dgm:spPr/>
    </dgm:pt>
    <dgm:pt modelId="{7140D448-B01A-4662-BA91-007B2BACE560}" type="pres">
      <dgm:prSet presAssocID="{0629257F-5414-421F-A62D-D9B2AAED4A8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EBC20-AD77-464E-950B-351B237F49B7}" type="pres">
      <dgm:prSet presAssocID="{88B6A520-7FDC-4047-AB8B-30A8CF62FEDF}" presName="sibTrans" presStyleCnt="0"/>
      <dgm:spPr/>
    </dgm:pt>
    <dgm:pt modelId="{46113E92-8753-4B51-B32A-9C0985E0C17B}" type="pres">
      <dgm:prSet presAssocID="{FD93D943-E338-48E7-BBC2-6716E48B0FA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2AB43-E95D-4A37-8FE7-391F79C6B02C}" type="pres">
      <dgm:prSet presAssocID="{1864FAB7-B74D-4F72-BCE2-B29341E47FDA}" presName="sibTrans" presStyleCnt="0"/>
      <dgm:spPr/>
    </dgm:pt>
    <dgm:pt modelId="{12783994-D589-4B85-A0C6-471AF1AC0DA1}" type="pres">
      <dgm:prSet presAssocID="{63471CA8-EC30-4A34-A017-C1C63BADE61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BC003-68DF-4137-B88B-2F61DA585743}" type="pres">
      <dgm:prSet presAssocID="{D132004A-F423-4408-8282-AD24E56AF73B}" presName="sibTrans" presStyleCnt="0"/>
      <dgm:spPr/>
    </dgm:pt>
    <dgm:pt modelId="{0E3E56E9-1E6B-4B55-AC80-15D780BB3D1D}" type="pres">
      <dgm:prSet presAssocID="{E4D67E05-72E7-4691-A168-84235FB9F0B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EA68B-F95C-40EB-A8DD-AE9452149172}" type="pres">
      <dgm:prSet presAssocID="{699E004D-6911-4041-B3B2-BE04035EC0DC}" presName="sibTrans" presStyleCnt="0"/>
      <dgm:spPr/>
    </dgm:pt>
    <dgm:pt modelId="{CF9B1850-1EEF-49AF-96B9-E40CB572F39C}" type="pres">
      <dgm:prSet presAssocID="{99D98A00-587A-4B05-8E69-9F7FAFAAF00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767CD-4B4E-444C-A2B1-FEDC83217553}" type="pres">
      <dgm:prSet presAssocID="{437144DA-695A-4969-A61D-549D933D2381}" presName="sibTrans" presStyleCnt="0"/>
      <dgm:spPr/>
    </dgm:pt>
    <dgm:pt modelId="{A70712AD-13E6-4D0E-8DFD-36B11D650FD8}" type="pres">
      <dgm:prSet presAssocID="{39986F56-06D0-47F4-A9FF-972B732139F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E96DA-6A82-4E68-80B4-9B89D6819D17}" type="pres">
      <dgm:prSet presAssocID="{5C8A747A-89AF-4C09-8A74-356EAB6268CF}" presName="sibTrans" presStyleCnt="0"/>
      <dgm:spPr/>
    </dgm:pt>
    <dgm:pt modelId="{19D7754E-BFA2-46EE-8E53-51AC2B916CD8}" type="pres">
      <dgm:prSet presAssocID="{8D001D01-DFB0-413C-92AE-710B276DD92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9B2C8-BE26-4F86-98FD-1C2406AAAD16}" type="pres">
      <dgm:prSet presAssocID="{26C88509-F8E7-48A4-B780-F8393A2D2A30}" presName="sibTrans" presStyleCnt="0"/>
      <dgm:spPr/>
    </dgm:pt>
    <dgm:pt modelId="{264624DE-456D-49A5-8B1F-093462D87E8E}" type="pres">
      <dgm:prSet presAssocID="{361F2AEC-7191-416A-A8C3-861B7C4B825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66BE73-78A1-4A08-8B82-5180525CCF40}" type="presOf" srcId="{39986F56-06D0-47F4-A9FF-972B732139F3}" destId="{A70712AD-13E6-4D0E-8DFD-36B11D650FD8}" srcOrd="0" destOrd="0" presId="urn:microsoft.com/office/officeart/2005/8/layout/default"/>
    <dgm:cxn modelId="{72931434-9521-415E-ABFA-4DEF97EBA25E}" srcId="{B2774C18-4018-4529-91DC-BA1E024D8CED}" destId="{361F2AEC-7191-416A-A8C3-861B7C4B825C}" srcOrd="8" destOrd="0" parTransId="{8647C264-62C0-4A89-B4C3-C8329EA6969F}" sibTransId="{18000C14-FAE3-4390-8ABB-E7E0F3E06655}"/>
    <dgm:cxn modelId="{0B65FC7F-0051-49BF-B666-E7C0E33285EE}" type="presOf" srcId="{E4D67E05-72E7-4691-A168-84235FB9F0B2}" destId="{0E3E56E9-1E6B-4B55-AC80-15D780BB3D1D}" srcOrd="0" destOrd="0" presId="urn:microsoft.com/office/officeart/2005/8/layout/default"/>
    <dgm:cxn modelId="{ED75BB20-5DC2-4E11-BF38-45D08DA5CE2F}" type="presOf" srcId="{99D98A00-587A-4B05-8E69-9F7FAFAAF00D}" destId="{CF9B1850-1EEF-49AF-96B9-E40CB572F39C}" srcOrd="0" destOrd="0" presId="urn:microsoft.com/office/officeart/2005/8/layout/default"/>
    <dgm:cxn modelId="{F3858E8B-5464-4778-A51F-D91890608C43}" srcId="{B2774C18-4018-4529-91DC-BA1E024D8CED}" destId="{8D001D01-DFB0-413C-92AE-710B276DD92A}" srcOrd="7" destOrd="0" parTransId="{D10EE8D9-2FC9-469F-A409-39B99C381256}" sibTransId="{26C88509-F8E7-48A4-B780-F8393A2D2A30}"/>
    <dgm:cxn modelId="{BF2231C7-85A6-4491-AA1D-CC6E63E986DB}" type="presOf" srcId="{FD93D943-E338-48E7-BBC2-6716E48B0FA2}" destId="{46113E92-8753-4B51-B32A-9C0985E0C17B}" srcOrd="0" destOrd="0" presId="urn:microsoft.com/office/officeart/2005/8/layout/default"/>
    <dgm:cxn modelId="{D5D10225-75B9-490C-9BF7-856D6699362B}" type="presOf" srcId="{63471CA8-EC30-4A34-A017-C1C63BADE613}" destId="{12783994-D589-4B85-A0C6-471AF1AC0DA1}" srcOrd="0" destOrd="0" presId="urn:microsoft.com/office/officeart/2005/8/layout/default"/>
    <dgm:cxn modelId="{535C1C70-69C0-44D9-BC03-B8FC690F529F}" type="presOf" srcId="{8D001D01-DFB0-413C-92AE-710B276DD92A}" destId="{19D7754E-BFA2-46EE-8E53-51AC2B916CD8}" srcOrd="0" destOrd="0" presId="urn:microsoft.com/office/officeart/2005/8/layout/default"/>
    <dgm:cxn modelId="{E5066B87-9B42-40DA-8129-7E65D2F231E7}" type="presOf" srcId="{361F2AEC-7191-416A-A8C3-861B7C4B825C}" destId="{264624DE-456D-49A5-8B1F-093462D87E8E}" srcOrd="0" destOrd="0" presId="urn:microsoft.com/office/officeart/2005/8/layout/default"/>
    <dgm:cxn modelId="{FD0FF9B3-01D9-4990-9AE8-04579896088A}" type="presOf" srcId="{0629257F-5414-421F-A62D-D9B2AAED4A81}" destId="{7140D448-B01A-4662-BA91-007B2BACE560}" srcOrd="0" destOrd="0" presId="urn:microsoft.com/office/officeart/2005/8/layout/default"/>
    <dgm:cxn modelId="{44B4DAF0-4041-4DB0-B82B-7B67763C6625}" srcId="{B2774C18-4018-4529-91DC-BA1E024D8CED}" destId="{E4D67E05-72E7-4691-A168-84235FB9F0B2}" srcOrd="4" destOrd="0" parTransId="{C7B446C7-CB86-4355-9DB2-CAD16D7CD03D}" sibTransId="{699E004D-6911-4041-B3B2-BE04035EC0DC}"/>
    <dgm:cxn modelId="{E80EC482-EC2F-4CC0-8C1A-C14024DFDA8F}" srcId="{B2774C18-4018-4529-91DC-BA1E024D8CED}" destId="{99D98A00-587A-4B05-8E69-9F7FAFAAF00D}" srcOrd="5" destOrd="0" parTransId="{AB02630D-2044-4247-B423-5727D93BB23C}" sibTransId="{437144DA-695A-4969-A61D-549D933D2381}"/>
    <dgm:cxn modelId="{E79606AE-8C04-42DC-8ADD-8059A1C7DD20}" type="presOf" srcId="{4C620260-66E7-4B41-84FF-74D9DA3DC9A0}" destId="{4282C8DC-1DDC-433B-81E9-4B2CA458DCAB}" srcOrd="0" destOrd="0" presId="urn:microsoft.com/office/officeart/2005/8/layout/default"/>
    <dgm:cxn modelId="{7E03513C-9348-4375-A202-1454FD7B07A3}" type="presOf" srcId="{B2774C18-4018-4529-91DC-BA1E024D8CED}" destId="{3B4113BD-321C-46CA-AEEE-FF9305A539CC}" srcOrd="0" destOrd="0" presId="urn:microsoft.com/office/officeart/2005/8/layout/default"/>
    <dgm:cxn modelId="{C6825F61-4BC2-4B12-B5F5-EEDAB6D7B881}" srcId="{B2774C18-4018-4529-91DC-BA1E024D8CED}" destId="{39986F56-06D0-47F4-A9FF-972B732139F3}" srcOrd="6" destOrd="0" parTransId="{8949935B-3257-4E51-9955-867B65EDDC0D}" sibTransId="{5C8A747A-89AF-4C09-8A74-356EAB6268CF}"/>
    <dgm:cxn modelId="{59CDD2F5-00F9-4D09-A48B-3182BDB9073B}" srcId="{B2774C18-4018-4529-91DC-BA1E024D8CED}" destId="{63471CA8-EC30-4A34-A017-C1C63BADE613}" srcOrd="3" destOrd="0" parTransId="{F9F4CB75-4E23-4721-B7D1-8AA858CE0B29}" sibTransId="{D132004A-F423-4408-8282-AD24E56AF73B}"/>
    <dgm:cxn modelId="{A5E05E5E-B749-4473-9C99-808E324F63C6}" srcId="{B2774C18-4018-4529-91DC-BA1E024D8CED}" destId="{4C620260-66E7-4B41-84FF-74D9DA3DC9A0}" srcOrd="0" destOrd="0" parTransId="{EEA350FE-215A-4896-A334-C7ED3F440CEC}" sibTransId="{2B55B6AE-2A98-4591-8D6B-E1F1D00F4369}"/>
    <dgm:cxn modelId="{3069E371-A746-4A8B-8790-47D25158021C}" srcId="{B2774C18-4018-4529-91DC-BA1E024D8CED}" destId="{FD93D943-E338-48E7-BBC2-6716E48B0FA2}" srcOrd="2" destOrd="0" parTransId="{E854F1F9-2D1F-4115-9A52-B44F363C612D}" sibTransId="{1864FAB7-B74D-4F72-BCE2-B29341E47FDA}"/>
    <dgm:cxn modelId="{133A7049-3C17-4832-8773-30041E1978E2}" srcId="{B2774C18-4018-4529-91DC-BA1E024D8CED}" destId="{0629257F-5414-421F-A62D-D9B2AAED4A81}" srcOrd="1" destOrd="0" parTransId="{E6674A40-24DE-40DD-A430-2167DB17813C}" sibTransId="{88B6A520-7FDC-4047-AB8B-30A8CF62FEDF}"/>
    <dgm:cxn modelId="{09080F5B-542D-4C6D-AAEE-0E12780EE064}" type="presParOf" srcId="{3B4113BD-321C-46CA-AEEE-FF9305A539CC}" destId="{4282C8DC-1DDC-433B-81E9-4B2CA458DCAB}" srcOrd="0" destOrd="0" presId="urn:microsoft.com/office/officeart/2005/8/layout/default"/>
    <dgm:cxn modelId="{A442C191-33DF-4BF3-B9F2-590B14883BFC}" type="presParOf" srcId="{3B4113BD-321C-46CA-AEEE-FF9305A539CC}" destId="{AECA795A-D71D-456B-BFB4-93EFAE161F3F}" srcOrd="1" destOrd="0" presId="urn:microsoft.com/office/officeart/2005/8/layout/default"/>
    <dgm:cxn modelId="{E9C16D70-1AB1-4E8B-A737-B3DD17EE3ACF}" type="presParOf" srcId="{3B4113BD-321C-46CA-AEEE-FF9305A539CC}" destId="{7140D448-B01A-4662-BA91-007B2BACE560}" srcOrd="2" destOrd="0" presId="urn:microsoft.com/office/officeart/2005/8/layout/default"/>
    <dgm:cxn modelId="{88917669-3CDC-43C1-9236-DB12909A529F}" type="presParOf" srcId="{3B4113BD-321C-46CA-AEEE-FF9305A539CC}" destId="{254EBC20-AD77-464E-950B-351B237F49B7}" srcOrd="3" destOrd="0" presId="urn:microsoft.com/office/officeart/2005/8/layout/default"/>
    <dgm:cxn modelId="{5ED1A1EE-0F0C-4B8A-9D0C-294B241DFF50}" type="presParOf" srcId="{3B4113BD-321C-46CA-AEEE-FF9305A539CC}" destId="{46113E92-8753-4B51-B32A-9C0985E0C17B}" srcOrd="4" destOrd="0" presId="urn:microsoft.com/office/officeart/2005/8/layout/default"/>
    <dgm:cxn modelId="{86560452-6266-4369-8F66-3441E4A496EE}" type="presParOf" srcId="{3B4113BD-321C-46CA-AEEE-FF9305A539CC}" destId="{4E42AB43-E95D-4A37-8FE7-391F79C6B02C}" srcOrd="5" destOrd="0" presId="urn:microsoft.com/office/officeart/2005/8/layout/default"/>
    <dgm:cxn modelId="{340F1676-D9D0-4373-82C6-EFB79E91B3F0}" type="presParOf" srcId="{3B4113BD-321C-46CA-AEEE-FF9305A539CC}" destId="{12783994-D589-4B85-A0C6-471AF1AC0DA1}" srcOrd="6" destOrd="0" presId="urn:microsoft.com/office/officeart/2005/8/layout/default"/>
    <dgm:cxn modelId="{DFC5EDE3-4383-412A-ADBE-FD3BD27737C4}" type="presParOf" srcId="{3B4113BD-321C-46CA-AEEE-FF9305A539CC}" destId="{1A7BC003-68DF-4137-B88B-2F61DA585743}" srcOrd="7" destOrd="0" presId="urn:microsoft.com/office/officeart/2005/8/layout/default"/>
    <dgm:cxn modelId="{191BE22B-C3B3-4569-87B9-D2C842EDEF95}" type="presParOf" srcId="{3B4113BD-321C-46CA-AEEE-FF9305A539CC}" destId="{0E3E56E9-1E6B-4B55-AC80-15D780BB3D1D}" srcOrd="8" destOrd="0" presId="urn:microsoft.com/office/officeart/2005/8/layout/default"/>
    <dgm:cxn modelId="{B92596BF-5F55-4DB3-8F0D-D8A8FB81CB73}" type="presParOf" srcId="{3B4113BD-321C-46CA-AEEE-FF9305A539CC}" destId="{ACDEA68B-F95C-40EB-A8DD-AE9452149172}" srcOrd="9" destOrd="0" presId="urn:microsoft.com/office/officeart/2005/8/layout/default"/>
    <dgm:cxn modelId="{3A7CF6DD-9E6A-4608-A565-2262E26EE54C}" type="presParOf" srcId="{3B4113BD-321C-46CA-AEEE-FF9305A539CC}" destId="{CF9B1850-1EEF-49AF-96B9-E40CB572F39C}" srcOrd="10" destOrd="0" presId="urn:microsoft.com/office/officeart/2005/8/layout/default"/>
    <dgm:cxn modelId="{ADC5BAE7-8ABA-4BB3-911E-B62A029132E9}" type="presParOf" srcId="{3B4113BD-321C-46CA-AEEE-FF9305A539CC}" destId="{AF5767CD-4B4E-444C-A2B1-FEDC83217553}" srcOrd="11" destOrd="0" presId="urn:microsoft.com/office/officeart/2005/8/layout/default"/>
    <dgm:cxn modelId="{7F1E0B10-A428-4334-8A38-12E4057DCAD9}" type="presParOf" srcId="{3B4113BD-321C-46CA-AEEE-FF9305A539CC}" destId="{A70712AD-13E6-4D0E-8DFD-36B11D650FD8}" srcOrd="12" destOrd="0" presId="urn:microsoft.com/office/officeart/2005/8/layout/default"/>
    <dgm:cxn modelId="{E66B631C-5C5F-4FEF-8E3E-CA1B96DE6464}" type="presParOf" srcId="{3B4113BD-321C-46CA-AEEE-FF9305A539CC}" destId="{D5AE96DA-6A82-4E68-80B4-9B89D6819D17}" srcOrd="13" destOrd="0" presId="urn:microsoft.com/office/officeart/2005/8/layout/default"/>
    <dgm:cxn modelId="{B86C9B42-F7D1-404F-8419-8765FCFEA466}" type="presParOf" srcId="{3B4113BD-321C-46CA-AEEE-FF9305A539CC}" destId="{19D7754E-BFA2-46EE-8E53-51AC2B916CD8}" srcOrd="14" destOrd="0" presId="urn:microsoft.com/office/officeart/2005/8/layout/default"/>
    <dgm:cxn modelId="{AB914A82-ABFD-4469-A890-31835DD3420C}" type="presParOf" srcId="{3B4113BD-321C-46CA-AEEE-FF9305A539CC}" destId="{DC39B2C8-BE26-4F86-98FD-1C2406AAAD16}" srcOrd="15" destOrd="0" presId="urn:microsoft.com/office/officeart/2005/8/layout/default"/>
    <dgm:cxn modelId="{CC743C4D-44E8-45D8-A28D-2C960CC8DB4A}" type="presParOf" srcId="{3B4113BD-321C-46CA-AEEE-FF9305A539CC}" destId="{264624DE-456D-49A5-8B1F-093462D87E8E}" srcOrd="1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BB104-6158-42A9-8AF4-F191C5E4CDC6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92E923D-FA31-4D6F-9755-FB4ADB30AA4B}">
      <dgm:prSet custT="1"/>
      <dgm:spPr/>
      <dgm:t>
        <a:bodyPr/>
        <a:lstStyle/>
        <a:p>
          <a:pPr algn="ctr" rtl="0"/>
          <a:r>
            <a:rPr lang="ru-RU" sz="2800" b="1" dirty="0" smtClean="0"/>
            <a:t>формирование и развитие эстетического восприятия мира природы. </a:t>
          </a:r>
        </a:p>
      </dgm:t>
    </dgm:pt>
    <dgm:pt modelId="{E27B339D-7E57-49DB-80CD-4E4CC5CC4678}" type="parTrans" cxnId="{4F6C9348-136D-4328-BB29-62EFC77D83E0}">
      <dgm:prSet/>
      <dgm:spPr/>
      <dgm:t>
        <a:bodyPr/>
        <a:lstStyle/>
        <a:p>
          <a:pPr algn="just"/>
          <a:endParaRPr lang="ru-RU" sz="1600"/>
        </a:p>
      </dgm:t>
    </dgm:pt>
    <dgm:pt modelId="{1ADE5098-8C6B-4F7A-AD9D-E99BC864FB05}" type="sibTrans" cxnId="{4F6C9348-136D-4328-BB29-62EFC77D83E0}">
      <dgm:prSet/>
      <dgm:spPr/>
      <dgm:t>
        <a:bodyPr/>
        <a:lstStyle/>
        <a:p>
          <a:pPr algn="just"/>
          <a:endParaRPr lang="ru-RU" sz="1600"/>
        </a:p>
      </dgm:t>
    </dgm:pt>
    <dgm:pt modelId="{F6451B78-54E6-4D28-982F-D992C87F1C1B}">
      <dgm:prSet custT="1"/>
      <dgm:spPr/>
      <dgm:t>
        <a:bodyPr/>
        <a:lstStyle/>
        <a:p>
          <a:pPr algn="ctr" rtl="0"/>
          <a:r>
            <a:rPr lang="ru-RU" sz="2800" b="1" i="0" dirty="0" smtClean="0"/>
            <a:t>формирование и развитие эстетического восприятия социального мира. </a:t>
          </a:r>
        </a:p>
      </dgm:t>
    </dgm:pt>
    <dgm:pt modelId="{80F77337-F208-4783-83FB-6D9F29234668}" type="parTrans" cxnId="{CDFDA945-A1AB-425E-95EB-0F08A718266C}">
      <dgm:prSet/>
      <dgm:spPr/>
      <dgm:t>
        <a:bodyPr/>
        <a:lstStyle/>
        <a:p>
          <a:pPr algn="just"/>
          <a:endParaRPr lang="ru-RU" sz="1600"/>
        </a:p>
      </dgm:t>
    </dgm:pt>
    <dgm:pt modelId="{517BBD94-F7BD-4D51-B8A8-A97FD1B789CC}" type="sibTrans" cxnId="{CDFDA945-A1AB-425E-95EB-0F08A718266C}">
      <dgm:prSet/>
      <dgm:spPr/>
      <dgm:t>
        <a:bodyPr/>
        <a:lstStyle/>
        <a:p>
          <a:pPr algn="just"/>
          <a:endParaRPr lang="ru-RU" sz="1600"/>
        </a:p>
      </dgm:t>
    </dgm:pt>
    <dgm:pt modelId="{4296831D-0879-4007-A8F6-0A1A11FFFE89}">
      <dgm:prSet custT="1"/>
      <dgm:spPr/>
      <dgm:t>
        <a:bodyPr/>
        <a:lstStyle/>
        <a:p>
          <a:pPr algn="ctr" rtl="0"/>
          <a:r>
            <a:rPr lang="ru-RU" sz="2800" b="1" dirty="0" smtClean="0"/>
            <a:t>формирование и развитие художественного восприятия произведений искусства. </a:t>
          </a:r>
        </a:p>
      </dgm:t>
    </dgm:pt>
    <dgm:pt modelId="{A3CCA704-BFBB-4AF4-87B4-AB0794F9B3F6}" type="parTrans" cxnId="{8CC9B09C-997B-4E61-8977-5D56E7EF0747}">
      <dgm:prSet/>
      <dgm:spPr/>
      <dgm:t>
        <a:bodyPr/>
        <a:lstStyle/>
        <a:p>
          <a:pPr algn="just"/>
          <a:endParaRPr lang="ru-RU" sz="1600"/>
        </a:p>
      </dgm:t>
    </dgm:pt>
    <dgm:pt modelId="{1AE49E3A-1041-4EC4-AA07-ABF9B00FDD10}" type="sibTrans" cxnId="{8CC9B09C-997B-4E61-8977-5D56E7EF0747}">
      <dgm:prSet/>
      <dgm:spPr/>
      <dgm:t>
        <a:bodyPr/>
        <a:lstStyle/>
        <a:p>
          <a:pPr algn="just"/>
          <a:endParaRPr lang="ru-RU" sz="1600"/>
        </a:p>
      </dgm:t>
    </dgm:pt>
    <dgm:pt modelId="{C0657CC3-BCA2-4219-ADD0-FA1364D49865}">
      <dgm:prSet custT="1"/>
      <dgm:spPr/>
      <dgm:t>
        <a:bodyPr/>
        <a:lstStyle/>
        <a:p>
          <a:pPr algn="ctr" rtl="0"/>
          <a:r>
            <a:rPr lang="ru-RU" sz="2800" b="1" dirty="0" smtClean="0"/>
            <a:t>художественная деятельность (изобразительная деятельность, лепка, аппликация, конструирование из различных материалов и др.). </a:t>
          </a:r>
        </a:p>
      </dgm:t>
    </dgm:pt>
    <dgm:pt modelId="{D0306A61-B65C-422C-BFBF-8DD3BFC32839}" type="parTrans" cxnId="{DEAFC517-A9A0-484F-A139-D936023C5DA9}">
      <dgm:prSet/>
      <dgm:spPr/>
      <dgm:t>
        <a:bodyPr/>
        <a:lstStyle/>
        <a:p>
          <a:pPr algn="just"/>
          <a:endParaRPr lang="ru-RU" sz="1600"/>
        </a:p>
      </dgm:t>
    </dgm:pt>
    <dgm:pt modelId="{86BE6F0C-1B6F-4469-93DB-F17BB228797C}" type="sibTrans" cxnId="{DEAFC517-A9A0-484F-A139-D936023C5DA9}">
      <dgm:prSet/>
      <dgm:spPr/>
      <dgm:t>
        <a:bodyPr/>
        <a:lstStyle/>
        <a:p>
          <a:pPr algn="just"/>
          <a:endParaRPr lang="ru-RU" sz="1600"/>
        </a:p>
      </dgm:t>
    </dgm:pt>
    <dgm:pt modelId="{A2C07802-E7D0-41B9-A2E1-599AE73F4CBA}" type="pres">
      <dgm:prSet presAssocID="{85CBB104-6158-42A9-8AF4-F191C5E4CD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D3C3F-43E7-42AC-9B98-C5C23E12F536}" type="pres">
      <dgm:prSet presAssocID="{C92E923D-FA31-4D6F-9755-FB4ADB30AA4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3A1A5-4064-4D14-8D7B-A6CCA3583899}" type="pres">
      <dgm:prSet presAssocID="{1ADE5098-8C6B-4F7A-AD9D-E99BC864FB05}" presName="spacer" presStyleCnt="0"/>
      <dgm:spPr/>
    </dgm:pt>
    <dgm:pt modelId="{1F2A0797-FBBF-403D-B5AE-C4FE8619C1E6}" type="pres">
      <dgm:prSet presAssocID="{F6451B78-54E6-4D28-982F-D992C87F1C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F99BC-F465-42BA-BD8D-ADA37AB5BFD9}" type="pres">
      <dgm:prSet presAssocID="{517BBD94-F7BD-4D51-B8A8-A97FD1B789CC}" presName="spacer" presStyleCnt="0"/>
      <dgm:spPr/>
    </dgm:pt>
    <dgm:pt modelId="{13651CBE-AA58-457B-8DB3-4CD482F27E7A}" type="pres">
      <dgm:prSet presAssocID="{4296831D-0879-4007-A8F6-0A1A11FFFE8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BB73F-6F28-40A2-866B-220FAB9AFA7A}" type="pres">
      <dgm:prSet presAssocID="{1AE49E3A-1041-4EC4-AA07-ABF9B00FDD10}" presName="spacer" presStyleCnt="0"/>
      <dgm:spPr/>
    </dgm:pt>
    <dgm:pt modelId="{4AABE4D6-B92A-4137-8B7C-A5D30019CC48}" type="pres">
      <dgm:prSet presAssocID="{C0657CC3-BCA2-4219-ADD0-FA1364D49865}" presName="parentText" presStyleLbl="node1" presStyleIdx="3" presStyleCnt="4" custLinFactY="11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C9348-136D-4328-BB29-62EFC77D83E0}" srcId="{85CBB104-6158-42A9-8AF4-F191C5E4CDC6}" destId="{C92E923D-FA31-4D6F-9755-FB4ADB30AA4B}" srcOrd="0" destOrd="0" parTransId="{E27B339D-7E57-49DB-80CD-4E4CC5CC4678}" sibTransId="{1ADE5098-8C6B-4F7A-AD9D-E99BC864FB05}"/>
    <dgm:cxn modelId="{7F8CF5AD-9253-4055-869A-88352957CAA6}" type="presOf" srcId="{4296831D-0879-4007-A8F6-0A1A11FFFE89}" destId="{13651CBE-AA58-457B-8DB3-4CD482F27E7A}" srcOrd="0" destOrd="0" presId="urn:microsoft.com/office/officeart/2005/8/layout/vList2"/>
    <dgm:cxn modelId="{BFB7C336-6B00-4B5D-BBDA-1402DF800B1E}" type="presOf" srcId="{85CBB104-6158-42A9-8AF4-F191C5E4CDC6}" destId="{A2C07802-E7D0-41B9-A2E1-599AE73F4CBA}" srcOrd="0" destOrd="0" presId="urn:microsoft.com/office/officeart/2005/8/layout/vList2"/>
    <dgm:cxn modelId="{CDFDA945-A1AB-425E-95EB-0F08A718266C}" srcId="{85CBB104-6158-42A9-8AF4-F191C5E4CDC6}" destId="{F6451B78-54E6-4D28-982F-D992C87F1C1B}" srcOrd="1" destOrd="0" parTransId="{80F77337-F208-4783-83FB-6D9F29234668}" sibTransId="{517BBD94-F7BD-4D51-B8A8-A97FD1B789CC}"/>
    <dgm:cxn modelId="{8CC9B09C-997B-4E61-8977-5D56E7EF0747}" srcId="{85CBB104-6158-42A9-8AF4-F191C5E4CDC6}" destId="{4296831D-0879-4007-A8F6-0A1A11FFFE89}" srcOrd="2" destOrd="0" parTransId="{A3CCA704-BFBB-4AF4-87B4-AB0794F9B3F6}" sibTransId="{1AE49E3A-1041-4EC4-AA07-ABF9B00FDD10}"/>
    <dgm:cxn modelId="{13850A5E-3B2A-42EB-9D7E-D8BCFB80F179}" type="presOf" srcId="{C0657CC3-BCA2-4219-ADD0-FA1364D49865}" destId="{4AABE4D6-B92A-4137-8B7C-A5D30019CC48}" srcOrd="0" destOrd="0" presId="urn:microsoft.com/office/officeart/2005/8/layout/vList2"/>
    <dgm:cxn modelId="{DEAFC517-A9A0-484F-A139-D936023C5DA9}" srcId="{85CBB104-6158-42A9-8AF4-F191C5E4CDC6}" destId="{C0657CC3-BCA2-4219-ADD0-FA1364D49865}" srcOrd="3" destOrd="0" parTransId="{D0306A61-B65C-422C-BFBF-8DD3BFC32839}" sibTransId="{86BE6F0C-1B6F-4469-93DB-F17BB228797C}"/>
    <dgm:cxn modelId="{022924F6-00E3-4CD2-91A9-4096ADCFF6BD}" type="presOf" srcId="{F6451B78-54E6-4D28-982F-D992C87F1C1B}" destId="{1F2A0797-FBBF-403D-B5AE-C4FE8619C1E6}" srcOrd="0" destOrd="0" presId="urn:microsoft.com/office/officeart/2005/8/layout/vList2"/>
    <dgm:cxn modelId="{69B6D0A7-BE10-439D-906C-572C1ABA4B5C}" type="presOf" srcId="{C92E923D-FA31-4D6F-9755-FB4ADB30AA4B}" destId="{A0DD3C3F-43E7-42AC-9B98-C5C23E12F536}" srcOrd="0" destOrd="0" presId="urn:microsoft.com/office/officeart/2005/8/layout/vList2"/>
    <dgm:cxn modelId="{741B2595-BCEA-4C0F-989C-6555186EDFAC}" type="presParOf" srcId="{A2C07802-E7D0-41B9-A2E1-599AE73F4CBA}" destId="{A0DD3C3F-43E7-42AC-9B98-C5C23E12F536}" srcOrd="0" destOrd="0" presId="urn:microsoft.com/office/officeart/2005/8/layout/vList2"/>
    <dgm:cxn modelId="{2F11FCFE-796D-4332-A6F2-7BA630AD8F1F}" type="presParOf" srcId="{A2C07802-E7D0-41B9-A2E1-599AE73F4CBA}" destId="{C5E3A1A5-4064-4D14-8D7B-A6CCA3583899}" srcOrd="1" destOrd="0" presId="urn:microsoft.com/office/officeart/2005/8/layout/vList2"/>
    <dgm:cxn modelId="{3EF79B53-85A8-4DA7-BA4A-3C1A9CD714E6}" type="presParOf" srcId="{A2C07802-E7D0-41B9-A2E1-599AE73F4CBA}" destId="{1F2A0797-FBBF-403D-B5AE-C4FE8619C1E6}" srcOrd="2" destOrd="0" presId="urn:microsoft.com/office/officeart/2005/8/layout/vList2"/>
    <dgm:cxn modelId="{0751FAEB-515B-475D-AF0E-2A4E842D7894}" type="presParOf" srcId="{A2C07802-E7D0-41B9-A2E1-599AE73F4CBA}" destId="{50AF99BC-F465-42BA-BD8D-ADA37AB5BFD9}" srcOrd="3" destOrd="0" presId="urn:microsoft.com/office/officeart/2005/8/layout/vList2"/>
    <dgm:cxn modelId="{A81AB6E9-EB01-4DB3-9BD1-8F015441C3ED}" type="presParOf" srcId="{A2C07802-E7D0-41B9-A2E1-599AE73F4CBA}" destId="{13651CBE-AA58-457B-8DB3-4CD482F27E7A}" srcOrd="4" destOrd="0" presId="urn:microsoft.com/office/officeart/2005/8/layout/vList2"/>
    <dgm:cxn modelId="{8ACDDC6A-16A1-471B-9E56-6C3A4F0A83A5}" type="presParOf" srcId="{A2C07802-E7D0-41B9-A2E1-599AE73F4CBA}" destId="{5A0BB73F-6F28-40A2-866B-220FAB9AFA7A}" srcOrd="5" destOrd="0" presId="urn:microsoft.com/office/officeart/2005/8/layout/vList2"/>
    <dgm:cxn modelId="{533E59E8-9760-4F9D-B538-B60A39B0FF5E}" type="presParOf" srcId="{A2C07802-E7D0-41B9-A2E1-599AE73F4CBA}" destId="{4AABE4D6-B92A-4137-8B7C-A5D30019CC48}" srcOrd="6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97837B-5611-4638-B3DA-22E462A3C9A5}" type="doc">
      <dgm:prSet loTypeId="urn:microsoft.com/office/officeart/2005/8/layout/vList2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DEF4DC4-B607-4310-B5EC-6446EA5EE904}">
      <dgm:prSet custT="1"/>
      <dgm:spPr/>
      <dgm:t>
        <a:bodyPr/>
        <a:lstStyle/>
        <a:p>
          <a:pPr rtl="0"/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sldjump"/>
            </a:rPr>
            <a:t>развитие предпосылок ценностно-смыслового восприятия и понимания произведений искусства</a:t>
          </a:r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b="0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словесного, музыкального, </a:t>
          </a:r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изобразительного), мира природы;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ACFA97-F424-4A73-A0F0-24BDCF6576EB}" type="parTrans" cxnId="{39576FE3-7447-4386-B146-0DF21F9B86F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B93AB46-8A5A-43CA-AE25-B5AA866F8FB1}" type="sibTrans" cxnId="{39576FE3-7447-4386-B146-0DF21F9B86F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A940E8F-8398-423A-9706-9955BDE328AE}">
      <dgm:prSet custT="1"/>
      <dgm:spPr/>
      <dgm:t>
        <a:bodyPr/>
        <a:lstStyle/>
        <a:p>
          <a:pPr rtl="0"/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sldjump"/>
            </a:rPr>
            <a:t>становление эстетического отношения к окружающему миру;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D8333-2C8E-4B07-8741-5F61E249FEF6}" type="parTrans" cxnId="{D4B919F7-878B-4753-AD35-DA528DE9541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C9915AF-F1DC-4000-A441-7E323CDE2009}" type="sibTrans" cxnId="{D4B919F7-878B-4753-AD35-DA528DE9541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A462094-55F7-4B3A-A8E2-73AE1A4442A4}">
      <dgm:prSet custT="1"/>
      <dgm:spPr/>
      <dgm:t>
        <a:bodyPr/>
        <a:lstStyle/>
        <a:p>
          <a:pPr rtl="0"/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элементарных представлений о видах искусства;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826811-21FD-4810-AC22-498E3AD968EB}" type="parTrans" cxnId="{23943AA9-D907-47D4-B61A-0D10289A323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2DD120B-A39C-45D4-9BAA-2CE5F7FECD6C}" type="sibTrans" cxnId="{23943AA9-D907-47D4-B61A-0D10289A323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98D4633-16C0-4D3C-8B6D-21A79F4772A5}">
      <dgm:prSet custT="1"/>
      <dgm:spPr/>
      <dgm:t>
        <a:bodyPr/>
        <a:lstStyle/>
        <a:p>
          <a:pPr rtl="0"/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восприятие музыки, художественной литературы, фольклора;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CDD74-CC4B-4225-B967-54C9222CEE9C}" type="parTrans" cxnId="{23942316-2B6E-414A-BB61-FF2C71DEFCF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14CCD5F-BD63-4816-A86B-D636A734C281}" type="sibTrans" cxnId="{23942316-2B6E-414A-BB61-FF2C71DEFCF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968CA4B-AC52-40C1-A1ED-DF05432AF93B}">
      <dgm:prSet custT="1"/>
      <dgm:spPr/>
      <dgm:t>
        <a:bodyPr/>
        <a:lstStyle/>
        <a:p>
          <a:pPr rtl="0"/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стимулирование сопереживания персонажам художественных произведений;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FF2FE-EA01-499B-9FCD-0EC1AF6B1342}" type="parTrans" cxnId="{FC78FC72-5EFA-4E3C-9161-2DE497B316C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E9DA1E8-F1DF-4D2B-9321-0CDE1AD0E46A}" type="sibTrans" cxnId="{FC78FC72-5EFA-4E3C-9161-2DE497B316C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2E84A9B-D99D-4461-82CD-1D1DCB3A2828}">
      <dgm:prSet custT="1"/>
      <dgm:spPr/>
      <dgm:t>
        <a:bodyPr/>
        <a:lstStyle/>
        <a:p>
          <a:pPr rtl="0"/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самостоятельной творческой деятельности детей (изобразительной, конструктивно-модельной, музыкальной и др</a:t>
          </a:r>
          <a:r>
            <a:rPr lang="ru-RU" sz="1800" smtClean="0"/>
            <a:t>.).</a:t>
          </a:r>
          <a:endParaRPr lang="ru-RU" sz="1800" dirty="0"/>
        </a:p>
      </dgm:t>
    </dgm:pt>
    <dgm:pt modelId="{A2E5754F-4769-4859-A91B-22153248C0B9}" type="parTrans" cxnId="{256139E5-4B06-43AB-B6EE-D56BF18AB36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6C33443-1BA1-440E-99B8-39D12FC377C5}" type="sibTrans" cxnId="{256139E5-4B06-43AB-B6EE-D56BF18AB36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C7148B4-B643-477D-98AE-FDA7CB9E0C07}" type="pres">
      <dgm:prSet presAssocID="{0397837B-5611-4638-B3DA-22E462A3C9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E0B33-3D28-462B-A086-B190D6004715}" type="pres">
      <dgm:prSet presAssocID="{FDEF4DC4-B607-4310-B5EC-6446EA5EE90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36E00-6DA8-463B-98C9-8B41B46D9129}" type="pres">
      <dgm:prSet presAssocID="{9B93AB46-8A5A-43CA-AE25-B5AA866F8FB1}" presName="spacer" presStyleCnt="0"/>
      <dgm:spPr/>
      <dgm:t>
        <a:bodyPr/>
        <a:lstStyle/>
        <a:p>
          <a:endParaRPr lang="ru-RU"/>
        </a:p>
      </dgm:t>
    </dgm:pt>
    <dgm:pt modelId="{7938D928-6AC8-4FFC-BBE8-D78CCA4354D6}" type="pres">
      <dgm:prSet presAssocID="{7A940E8F-8398-423A-9706-9955BDE328A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DEF44-A465-4081-8383-0A1FA45FB9CA}" type="pres">
      <dgm:prSet presAssocID="{3C9915AF-F1DC-4000-A441-7E323CDE2009}" presName="spacer" presStyleCnt="0"/>
      <dgm:spPr/>
      <dgm:t>
        <a:bodyPr/>
        <a:lstStyle/>
        <a:p>
          <a:endParaRPr lang="ru-RU"/>
        </a:p>
      </dgm:t>
    </dgm:pt>
    <dgm:pt modelId="{427CB9F6-26E2-42F1-AF5E-2F64FA6ED848}" type="pres">
      <dgm:prSet presAssocID="{1A462094-55F7-4B3A-A8E2-73AE1A4442A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FAFFA-0962-413B-8F8B-B55181C173A7}" type="pres">
      <dgm:prSet presAssocID="{22DD120B-A39C-45D4-9BAA-2CE5F7FECD6C}" presName="spacer" presStyleCnt="0"/>
      <dgm:spPr/>
      <dgm:t>
        <a:bodyPr/>
        <a:lstStyle/>
        <a:p>
          <a:endParaRPr lang="ru-RU"/>
        </a:p>
      </dgm:t>
    </dgm:pt>
    <dgm:pt modelId="{FAE151FD-A45C-4671-86A2-098179C9FEC6}" type="pres">
      <dgm:prSet presAssocID="{698D4633-16C0-4D3C-8B6D-21A79F4772A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33341-4C06-4D77-AB4F-E0CC19B2EFB7}" type="pres">
      <dgm:prSet presAssocID="{E14CCD5F-BD63-4816-A86B-D636A734C281}" presName="spacer" presStyleCnt="0"/>
      <dgm:spPr/>
      <dgm:t>
        <a:bodyPr/>
        <a:lstStyle/>
        <a:p>
          <a:endParaRPr lang="ru-RU"/>
        </a:p>
      </dgm:t>
    </dgm:pt>
    <dgm:pt modelId="{9AFD7A38-46C4-4C18-910F-6E838442EEC5}" type="pres">
      <dgm:prSet presAssocID="{C968CA4B-AC52-40C1-A1ED-DF05432AF93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1A136-2B6B-4DAA-8468-FFBD75F69AF3}" type="pres">
      <dgm:prSet presAssocID="{2E9DA1E8-F1DF-4D2B-9321-0CDE1AD0E46A}" presName="spacer" presStyleCnt="0"/>
      <dgm:spPr/>
      <dgm:t>
        <a:bodyPr/>
        <a:lstStyle/>
        <a:p>
          <a:endParaRPr lang="ru-RU"/>
        </a:p>
      </dgm:t>
    </dgm:pt>
    <dgm:pt modelId="{E5A98780-A61D-4430-9F7F-CECFD6FC5B01}" type="pres">
      <dgm:prSet presAssocID="{12E84A9B-D99D-4461-82CD-1D1DCB3A282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576FE3-7447-4386-B146-0DF21F9B86F3}" srcId="{0397837B-5611-4638-B3DA-22E462A3C9A5}" destId="{FDEF4DC4-B607-4310-B5EC-6446EA5EE904}" srcOrd="0" destOrd="0" parTransId="{07ACFA97-F424-4A73-A0F0-24BDCF6576EB}" sibTransId="{9B93AB46-8A5A-43CA-AE25-B5AA866F8FB1}"/>
    <dgm:cxn modelId="{D4B919F7-878B-4753-AD35-DA528DE9541A}" srcId="{0397837B-5611-4638-B3DA-22E462A3C9A5}" destId="{7A940E8F-8398-423A-9706-9955BDE328AE}" srcOrd="1" destOrd="0" parTransId="{943D8333-2C8E-4B07-8741-5F61E249FEF6}" sibTransId="{3C9915AF-F1DC-4000-A441-7E323CDE2009}"/>
    <dgm:cxn modelId="{E6AEC8D6-921C-434F-9359-E737911A33F4}" type="presOf" srcId="{7A940E8F-8398-423A-9706-9955BDE328AE}" destId="{7938D928-6AC8-4FFC-BBE8-D78CCA4354D6}" srcOrd="0" destOrd="0" presId="urn:microsoft.com/office/officeart/2005/8/layout/vList2"/>
    <dgm:cxn modelId="{FC78FC72-5EFA-4E3C-9161-2DE497B316C0}" srcId="{0397837B-5611-4638-B3DA-22E462A3C9A5}" destId="{C968CA4B-AC52-40C1-A1ED-DF05432AF93B}" srcOrd="4" destOrd="0" parTransId="{508FF2FE-EA01-499B-9FCD-0EC1AF6B1342}" sibTransId="{2E9DA1E8-F1DF-4D2B-9321-0CDE1AD0E46A}"/>
    <dgm:cxn modelId="{E899BB31-96C0-42FA-8006-8F90F181A10B}" type="presOf" srcId="{12E84A9B-D99D-4461-82CD-1D1DCB3A2828}" destId="{E5A98780-A61D-4430-9F7F-CECFD6FC5B01}" srcOrd="0" destOrd="0" presId="urn:microsoft.com/office/officeart/2005/8/layout/vList2"/>
    <dgm:cxn modelId="{256139E5-4B06-43AB-B6EE-D56BF18AB36A}" srcId="{0397837B-5611-4638-B3DA-22E462A3C9A5}" destId="{12E84A9B-D99D-4461-82CD-1D1DCB3A2828}" srcOrd="5" destOrd="0" parTransId="{A2E5754F-4769-4859-A91B-22153248C0B9}" sibTransId="{86C33443-1BA1-440E-99B8-39D12FC377C5}"/>
    <dgm:cxn modelId="{D0A42DB9-24F1-477C-8A85-2FC9E05AC01D}" type="presOf" srcId="{1A462094-55F7-4B3A-A8E2-73AE1A4442A4}" destId="{427CB9F6-26E2-42F1-AF5E-2F64FA6ED848}" srcOrd="0" destOrd="0" presId="urn:microsoft.com/office/officeart/2005/8/layout/vList2"/>
    <dgm:cxn modelId="{23942316-2B6E-414A-BB61-FF2C71DEFCFE}" srcId="{0397837B-5611-4638-B3DA-22E462A3C9A5}" destId="{698D4633-16C0-4D3C-8B6D-21A79F4772A5}" srcOrd="3" destOrd="0" parTransId="{252CDD74-CC4B-4225-B967-54C9222CEE9C}" sibTransId="{E14CCD5F-BD63-4816-A86B-D636A734C281}"/>
    <dgm:cxn modelId="{80D32E00-CE78-4573-9616-CCC7B796691A}" type="presOf" srcId="{FDEF4DC4-B607-4310-B5EC-6446EA5EE904}" destId="{E3FE0B33-3D28-462B-A086-B190D6004715}" srcOrd="0" destOrd="0" presId="urn:microsoft.com/office/officeart/2005/8/layout/vList2"/>
    <dgm:cxn modelId="{0B03E22F-943D-4DF5-9496-9E73946A473C}" type="presOf" srcId="{C968CA4B-AC52-40C1-A1ED-DF05432AF93B}" destId="{9AFD7A38-46C4-4C18-910F-6E838442EEC5}" srcOrd="0" destOrd="0" presId="urn:microsoft.com/office/officeart/2005/8/layout/vList2"/>
    <dgm:cxn modelId="{8614F249-8860-45D2-ACA2-8AD4B8ECE644}" type="presOf" srcId="{0397837B-5611-4638-B3DA-22E462A3C9A5}" destId="{FC7148B4-B643-477D-98AE-FDA7CB9E0C07}" srcOrd="0" destOrd="0" presId="urn:microsoft.com/office/officeart/2005/8/layout/vList2"/>
    <dgm:cxn modelId="{23943AA9-D907-47D4-B61A-0D10289A3237}" srcId="{0397837B-5611-4638-B3DA-22E462A3C9A5}" destId="{1A462094-55F7-4B3A-A8E2-73AE1A4442A4}" srcOrd="2" destOrd="0" parTransId="{9C826811-21FD-4810-AC22-498E3AD968EB}" sibTransId="{22DD120B-A39C-45D4-9BAA-2CE5F7FECD6C}"/>
    <dgm:cxn modelId="{9EAC7987-1B35-4A4F-8377-826FC52F102B}" type="presOf" srcId="{698D4633-16C0-4D3C-8B6D-21A79F4772A5}" destId="{FAE151FD-A45C-4671-86A2-098179C9FEC6}" srcOrd="0" destOrd="0" presId="urn:microsoft.com/office/officeart/2005/8/layout/vList2"/>
    <dgm:cxn modelId="{15D5DD94-8458-4666-8760-E85DDC577C11}" type="presParOf" srcId="{FC7148B4-B643-477D-98AE-FDA7CB9E0C07}" destId="{E3FE0B33-3D28-462B-A086-B190D6004715}" srcOrd="0" destOrd="0" presId="urn:microsoft.com/office/officeart/2005/8/layout/vList2"/>
    <dgm:cxn modelId="{38DACF06-F72D-4503-85AF-91BCA50D6D06}" type="presParOf" srcId="{FC7148B4-B643-477D-98AE-FDA7CB9E0C07}" destId="{E7F36E00-6DA8-463B-98C9-8B41B46D9129}" srcOrd="1" destOrd="0" presId="urn:microsoft.com/office/officeart/2005/8/layout/vList2"/>
    <dgm:cxn modelId="{2FFE32C9-F7FC-4F9C-BC49-F09913838336}" type="presParOf" srcId="{FC7148B4-B643-477D-98AE-FDA7CB9E0C07}" destId="{7938D928-6AC8-4FFC-BBE8-D78CCA4354D6}" srcOrd="2" destOrd="0" presId="urn:microsoft.com/office/officeart/2005/8/layout/vList2"/>
    <dgm:cxn modelId="{B93944F6-F931-4AFA-B8D8-51DCB808B577}" type="presParOf" srcId="{FC7148B4-B643-477D-98AE-FDA7CB9E0C07}" destId="{C55DEF44-A465-4081-8383-0A1FA45FB9CA}" srcOrd="3" destOrd="0" presId="urn:microsoft.com/office/officeart/2005/8/layout/vList2"/>
    <dgm:cxn modelId="{FAB82E8B-62EA-4621-AEAD-77DDA4974017}" type="presParOf" srcId="{FC7148B4-B643-477D-98AE-FDA7CB9E0C07}" destId="{427CB9F6-26E2-42F1-AF5E-2F64FA6ED848}" srcOrd="4" destOrd="0" presId="urn:microsoft.com/office/officeart/2005/8/layout/vList2"/>
    <dgm:cxn modelId="{FB243AD4-F8E2-41FC-8727-32127D14E5E0}" type="presParOf" srcId="{FC7148B4-B643-477D-98AE-FDA7CB9E0C07}" destId="{F35FAFFA-0962-413B-8F8B-B55181C173A7}" srcOrd="5" destOrd="0" presId="urn:microsoft.com/office/officeart/2005/8/layout/vList2"/>
    <dgm:cxn modelId="{7A4F2F5A-86BC-4661-A1A6-9F38DCF6045B}" type="presParOf" srcId="{FC7148B4-B643-477D-98AE-FDA7CB9E0C07}" destId="{FAE151FD-A45C-4671-86A2-098179C9FEC6}" srcOrd="6" destOrd="0" presId="urn:microsoft.com/office/officeart/2005/8/layout/vList2"/>
    <dgm:cxn modelId="{9FB13030-0A13-4DCD-8D6A-85BAC504D2C3}" type="presParOf" srcId="{FC7148B4-B643-477D-98AE-FDA7CB9E0C07}" destId="{C8B33341-4C06-4D77-AB4F-E0CC19B2EFB7}" srcOrd="7" destOrd="0" presId="urn:microsoft.com/office/officeart/2005/8/layout/vList2"/>
    <dgm:cxn modelId="{FC80A08A-7117-43DC-ACC9-4BF341787EEB}" type="presParOf" srcId="{FC7148B4-B643-477D-98AE-FDA7CB9E0C07}" destId="{9AFD7A38-46C4-4C18-910F-6E838442EEC5}" srcOrd="8" destOrd="0" presId="urn:microsoft.com/office/officeart/2005/8/layout/vList2"/>
    <dgm:cxn modelId="{22C95BCC-4EF0-42BE-8EEC-F741BBD29832}" type="presParOf" srcId="{FC7148B4-B643-477D-98AE-FDA7CB9E0C07}" destId="{25C1A136-2B6B-4DAA-8468-FFBD75F69AF3}" srcOrd="9" destOrd="0" presId="urn:microsoft.com/office/officeart/2005/8/layout/vList2"/>
    <dgm:cxn modelId="{714B45BF-290E-49A4-9EEC-FD4CC54D8ECF}" type="presParOf" srcId="{FC7148B4-B643-477D-98AE-FDA7CB9E0C07}" destId="{E5A98780-A61D-4430-9F7F-CECFD6FC5B01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369BB6-3575-4A80-B1AA-4E98C50C7060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03B6359-A2BC-4688-A001-657E05E61DB3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оснащение образовательного процесса современными техническими средствами (компьютер, проектор, интерактивная доска и др.)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35C42-219F-40F9-8417-6E2C0EB881C6}" type="parTrans" cxnId="{F5994194-6842-47C6-BF6F-74247EAC5E9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E7A95-F525-446F-BA2E-A1242EFCD32B}" type="sibTrans" cxnId="{F5994194-6842-47C6-BF6F-74247EAC5E9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C9D61-EDF6-4240-A0BE-6B82C99FB851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посещение музеев, выставок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C8B28-93DD-45BD-BFEC-446DE9392D73}" type="parTrans" cxnId="{FE30EA3C-783A-4A7A-9924-00269F172F8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4DD21-77C9-457C-8388-EDCBD6FC09F5}" type="sibTrans" cxnId="{FE30EA3C-783A-4A7A-9924-00269F172F8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B0DA2-C654-4264-84EC-A24FDE607F08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тем, направленных на формирование у дошкольника элементарных представлений эстетического характера в комплексно-тематическом планировании;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6D3E51-E80E-4DEB-A810-DF16329B438B}" type="parTrans" cxnId="{1624E2FB-F84C-48C7-95FC-2BBA49CEBE5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5BDAF-7882-49DF-B5EB-393DB8505CEE}" type="sibTrans" cxnId="{1624E2FB-F84C-48C7-95FC-2BBA49CEBE5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4005BA-3E77-466A-BEFB-5BAF2B23A097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дидактическими пособиями, иллюстрациями, картинами, изделиями декоративно-прикладного искусства;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249FC-61AB-4AF6-B996-7E697C3F39F4}" type="parTrans" cxnId="{26CCDFE0-4B81-4F0D-A9FD-ECDDA808021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864A5-8280-45D9-88FB-EA0A3344C7CF}" type="sibTrans" cxnId="{26CCDFE0-4B81-4F0D-A9FD-ECDDA808021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5C28B-AD95-4BED-BA00-E7F7B25327E0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родителей к участию в мероприятиях ДОУ: конкурсах, выставках, проектах;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EA8858-7E87-4DEF-8196-645449BB514F}" type="parTrans" cxnId="{9DF8B853-C889-4FD5-AAE9-5C970E0B6E9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1461A-603D-4CB9-9014-28C83FF6A76B}" type="sibTrans" cxnId="{9DF8B853-C889-4FD5-AAE9-5C970E0B6E9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1D8E9-7526-4C56-8E33-F4BE5528C15D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форм и методов работы с детьми: наглядные действия: (рассматривание иллюстраций, картин, предметов ДПИ); разнообразие словесных методов, беседы, рассказы, чтения, диспуты; организация экскурсий.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6E710-B383-4AD3-B6E8-A6FBEAC92740}" type="parTrans" cxnId="{03AD48FB-EA18-4186-BAB5-F680D076C29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97EFB-468C-4990-80E4-E4D086A614F2}" type="sibTrans" cxnId="{03AD48FB-EA18-4186-BAB5-F680D076C29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7191C-937E-4C3B-91D2-D1A2B6C7607F}" type="pres">
      <dgm:prSet presAssocID="{03369BB6-3575-4A80-B1AA-4E98C50C70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DBE92F-8C36-4261-B34D-66CBCA7CD7DE}" type="pres">
      <dgm:prSet presAssocID="{003B6359-A2BC-4688-A001-657E05E61DB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096C3-9B0C-4FCC-BAC1-92BCA3B6DC70}" type="pres">
      <dgm:prSet presAssocID="{DBAE7A95-F525-446F-BA2E-A1242EFCD32B}" presName="spacer" presStyleCnt="0"/>
      <dgm:spPr/>
    </dgm:pt>
    <dgm:pt modelId="{34FEC1C1-F4E2-4E14-8BCB-B75433808841}" type="pres">
      <dgm:prSet presAssocID="{165C9D61-EDF6-4240-A0BE-6B82C99FB85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F3DCE-497E-4EDE-9B3D-012632BD24B2}" type="pres">
      <dgm:prSet presAssocID="{72A4DD21-77C9-457C-8388-EDCBD6FC09F5}" presName="spacer" presStyleCnt="0"/>
      <dgm:spPr/>
    </dgm:pt>
    <dgm:pt modelId="{429CD310-5C32-4FB4-B458-D15BBA253737}" type="pres">
      <dgm:prSet presAssocID="{918B0DA2-C654-4264-84EC-A24FDE607F0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8E2C7-5C9A-4276-AE5D-514A2DE0BF3B}" type="pres">
      <dgm:prSet presAssocID="{D225BDAF-7882-49DF-B5EB-393DB8505CEE}" presName="spacer" presStyleCnt="0"/>
      <dgm:spPr/>
    </dgm:pt>
    <dgm:pt modelId="{23E1C402-F128-4204-9779-1E6075B36A01}" type="pres">
      <dgm:prSet presAssocID="{574005BA-3E77-466A-BEFB-5BAF2B23A09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0F78C-28DD-4167-B203-A0D99A4A14AD}" type="pres">
      <dgm:prSet presAssocID="{877864A5-8280-45D9-88FB-EA0A3344C7CF}" presName="spacer" presStyleCnt="0"/>
      <dgm:spPr/>
    </dgm:pt>
    <dgm:pt modelId="{269EDB8E-6F51-4115-A2D6-6F0F96EC6D88}" type="pres">
      <dgm:prSet presAssocID="{A8D5C28B-AD95-4BED-BA00-E7F7B25327E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4061D-11BA-43AA-9A7F-3B9295A27E18}" type="pres">
      <dgm:prSet presAssocID="{4171461A-603D-4CB9-9014-28C83FF6A76B}" presName="spacer" presStyleCnt="0"/>
      <dgm:spPr/>
    </dgm:pt>
    <dgm:pt modelId="{406DEF38-302B-48CF-B0A6-AC0F831DB6EB}" type="pres">
      <dgm:prSet presAssocID="{33E1D8E9-7526-4C56-8E33-F4BE5528C15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2E438-D2C7-4DF0-A853-D8631F37E2EB}" type="presOf" srcId="{03369BB6-3575-4A80-B1AA-4E98C50C7060}" destId="{2727191C-937E-4C3B-91D2-D1A2B6C7607F}" srcOrd="0" destOrd="0" presId="urn:microsoft.com/office/officeart/2005/8/layout/vList2"/>
    <dgm:cxn modelId="{541D5CBA-5B9A-4A6E-B811-F229F8080809}" type="presOf" srcId="{33E1D8E9-7526-4C56-8E33-F4BE5528C15D}" destId="{406DEF38-302B-48CF-B0A6-AC0F831DB6EB}" srcOrd="0" destOrd="0" presId="urn:microsoft.com/office/officeart/2005/8/layout/vList2"/>
    <dgm:cxn modelId="{FE30EA3C-783A-4A7A-9924-00269F172F8C}" srcId="{03369BB6-3575-4A80-B1AA-4E98C50C7060}" destId="{165C9D61-EDF6-4240-A0BE-6B82C99FB851}" srcOrd="1" destOrd="0" parTransId="{F25C8B28-93DD-45BD-BFEC-446DE9392D73}" sibTransId="{72A4DD21-77C9-457C-8388-EDCBD6FC09F5}"/>
    <dgm:cxn modelId="{8DCB2F01-8FF3-4404-988C-BCD0AE3D494E}" type="presOf" srcId="{003B6359-A2BC-4688-A001-657E05E61DB3}" destId="{DDDBE92F-8C36-4261-B34D-66CBCA7CD7DE}" srcOrd="0" destOrd="0" presId="urn:microsoft.com/office/officeart/2005/8/layout/vList2"/>
    <dgm:cxn modelId="{26CCDFE0-4B81-4F0D-A9FD-ECDDA8080217}" srcId="{03369BB6-3575-4A80-B1AA-4E98C50C7060}" destId="{574005BA-3E77-466A-BEFB-5BAF2B23A097}" srcOrd="3" destOrd="0" parTransId="{3A8249FC-61AB-4AF6-B996-7E697C3F39F4}" sibTransId="{877864A5-8280-45D9-88FB-EA0A3344C7CF}"/>
    <dgm:cxn modelId="{F2D4F19D-4C8C-4E46-830C-D7D8F209330D}" type="presOf" srcId="{918B0DA2-C654-4264-84EC-A24FDE607F08}" destId="{429CD310-5C32-4FB4-B458-D15BBA253737}" srcOrd="0" destOrd="0" presId="urn:microsoft.com/office/officeart/2005/8/layout/vList2"/>
    <dgm:cxn modelId="{1624E2FB-F84C-48C7-95FC-2BBA49CEBE5B}" srcId="{03369BB6-3575-4A80-B1AA-4E98C50C7060}" destId="{918B0DA2-C654-4264-84EC-A24FDE607F08}" srcOrd="2" destOrd="0" parTransId="{056D3E51-E80E-4DEB-A810-DF16329B438B}" sibTransId="{D225BDAF-7882-49DF-B5EB-393DB8505CEE}"/>
    <dgm:cxn modelId="{DB921BDD-C143-4A01-B396-73AA92EEC2A2}" type="presOf" srcId="{574005BA-3E77-466A-BEFB-5BAF2B23A097}" destId="{23E1C402-F128-4204-9779-1E6075B36A01}" srcOrd="0" destOrd="0" presId="urn:microsoft.com/office/officeart/2005/8/layout/vList2"/>
    <dgm:cxn modelId="{F5994194-6842-47C6-BF6F-74247EAC5E92}" srcId="{03369BB6-3575-4A80-B1AA-4E98C50C7060}" destId="{003B6359-A2BC-4688-A001-657E05E61DB3}" srcOrd="0" destOrd="0" parTransId="{71035C42-219F-40F9-8417-6E2C0EB881C6}" sibTransId="{DBAE7A95-F525-446F-BA2E-A1242EFCD32B}"/>
    <dgm:cxn modelId="{03AD48FB-EA18-4186-BAB5-F680D076C29F}" srcId="{03369BB6-3575-4A80-B1AA-4E98C50C7060}" destId="{33E1D8E9-7526-4C56-8E33-F4BE5528C15D}" srcOrd="5" destOrd="0" parTransId="{B7A6E710-B383-4AD3-B6E8-A6FBEAC92740}" sibTransId="{2C897EFB-468C-4990-80E4-E4D086A614F2}"/>
    <dgm:cxn modelId="{C259AF34-0F32-4276-B5E4-C0DA578C2FFB}" type="presOf" srcId="{165C9D61-EDF6-4240-A0BE-6B82C99FB851}" destId="{34FEC1C1-F4E2-4E14-8BCB-B75433808841}" srcOrd="0" destOrd="0" presId="urn:microsoft.com/office/officeart/2005/8/layout/vList2"/>
    <dgm:cxn modelId="{9DF8B853-C889-4FD5-AAE9-5C970E0B6E92}" srcId="{03369BB6-3575-4A80-B1AA-4E98C50C7060}" destId="{A8D5C28B-AD95-4BED-BA00-E7F7B25327E0}" srcOrd="4" destOrd="0" parTransId="{BCEA8858-7E87-4DEF-8196-645449BB514F}" sibTransId="{4171461A-603D-4CB9-9014-28C83FF6A76B}"/>
    <dgm:cxn modelId="{E7E15D6A-46D9-47CD-B049-479A7A7B72D5}" type="presOf" srcId="{A8D5C28B-AD95-4BED-BA00-E7F7B25327E0}" destId="{269EDB8E-6F51-4115-A2D6-6F0F96EC6D88}" srcOrd="0" destOrd="0" presId="urn:microsoft.com/office/officeart/2005/8/layout/vList2"/>
    <dgm:cxn modelId="{714F58B1-E7D3-4C14-B0D8-B6BC043FFF39}" type="presParOf" srcId="{2727191C-937E-4C3B-91D2-D1A2B6C7607F}" destId="{DDDBE92F-8C36-4261-B34D-66CBCA7CD7DE}" srcOrd="0" destOrd="0" presId="urn:microsoft.com/office/officeart/2005/8/layout/vList2"/>
    <dgm:cxn modelId="{7883E984-1F04-4FAC-8E9F-BCF7C0F8CC39}" type="presParOf" srcId="{2727191C-937E-4C3B-91D2-D1A2B6C7607F}" destId="{CF7096C3-9B0C-4FCC-BAC1-92BCA3B6DC70}" srcOrd="1" destOrd="0" presId="urn:microsoft.com/office/officeart/2005/8/layout/vList2"/>
    <dgm:cxn modelId="{C16FF9F7-ABE3-4739-8EAF-F91A2F5E850E}" type="presParOf" srcId="{2727191C-937E-4C3B-91D2-D1A2B6C7607F}" destId="{34FEC1C1-F4E2-4E14-8BCB-B75433808841}" srcOrd="2" destOrd="0" presId="urn:microsoft.com/office/officeart/2005/8/layout/vList2"/>
    <dgm:cxn modelId="{D23CB318-62AD-4B5F-85A3-1886F71C7137}" type="presParOf" srcId="{2727191C-937E-4C3B-91D2-D1A2B6C7607F}" destId="{34AF3DCE-497E-4EDE-9B3D-012632BD24B2}" srcOrd="3" destOrd="0" presId="urn:microsoft.com/office/officeart/2005/8/layout/vList2"/>
    <dgm:cxn modelId="{A4BDB647-E99D-4778-90C9-F6521ED8EE4B}" type="presParOf" srcId="{2727191C-937E-4C3B-91D2-D1A2B6C7607F}" destId="{429CD310-5C32-4FB4-B458-D15BBA253737}" srcOrd="4" destOrd="0" presId="urn:microsoft.com/office/officeart/2005/8/layout/vList2"/>
    <dgm:cxn modelId="{E1384C76-9C13-4191-B1FB-178C31C9B4EB}" type="presParOf" srcId="{2727191C-937E-4C3B-91D2-D1A2B6C7607F}" destId="{58F8E2C7-5C9A-4276-AE5D-514A2DE0BF3B}" srcOrd="5" destOrd="0" presId="urn:microsoft.com/office/officeart/2005/8/layout/vList2"/>
    <dgm:cxn modelId="{26CEC18F-DE75-4E7F-B18F-ECB3E8A12758}" type="presParOf" srcId="{2727191C-937E-4C3B-91D2-D1A2B6C7607F}" destId="{23E1C402-F128-4204-9779-1E6075B36A01}" srcOrd="6" destOrd="0" presId="urn:microsoft.com/office/officeart/2005/8/layout/vList2"/>
    <dgm:cxn modelId="{02FA9ED4-A7FF-4F92-AE73-8C6C9D82AC7B}" type="presParOf" srcId="{2727191C-937E-4C3B-91D2-D1A2B6C7607F}" destId="{5220F78C-28DD-4167-B203-A0D99A4A14AD}" srcOrd="7" destOrd="0" presId="urn:microsoft.com/office/officeart/2005/8/layout/vList2"/>
    <dgm:cxn modelId="{51D6F118-30A2-47D5-8409-7850B304A1F7}" type="presParOf" srcId="{2727191C-937E-4C3B-91D2-D1A2B6C7607F}" destId="{269EDB8E-6F51-4115-A2D6-6F0F96EC6D88}" srcOrd="8" destOrd="0" presId="urn:microsoft.com/office/officeart/2005/8/layout/vList2"/>
    <dgm:cxn modelId="{E3C69351-0E69-4FD5-9DD3-8C255D603028}" type="presParOf" srcId="{2727191C-937E-4C3B-91D2-D1A2B6C7607F}" destId="{CAC4061D-11BA-43AA-9A7F-3B9295A27E18}" srcOrd="9" destOrd="0" presId="urn:microsoft.com/office/officeart/2005/8/layout/vList2"/>
    <dgm:cxn modelId="{9AA2489A-9071-410D-A088-E20A02886DB9}" type="presParOf" srcId="{2727191C-937E-4C3B-91D2-D1A2B6C7607F}" destId="{406DEF38-302B-48CF-B0A6-AC0F831DB6EB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759CBA-26F0-4259-8D94-BC6AC6286794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8B434B-04C3-415F-8129-A2F0694209CA}">
      <dgm:prSet custT="1"/>
      <dgm:spPr/>
      <dgm:t>
        <a:bodyPr/>
        <a:lstStyle/>
        <a:p>
          <a:pPr rtl="0"/>
          <a:r>
            <a:rPr lang="ru-RU" sz="21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любознательности, активности детей;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BBCC1-E1AF-4DAD-847E-A6622E648439}" type="parTrans" cxnId="{C8DFE95E-1075-496C-A2B7-6EE9C3B13A65}">
      <dgm:prSet/>
      <dgm:spPr/>
      <dgm:t>
        <a:bodyPr/>
        <a:lstStyle/>
        <a:p>
          <a:endParaRPr lang="ru-RU" sz="2100"/>
        </a:p>
      </dgm:t>
    </dgm:pt>
    <dgm:pt modelId="{B8CA89CD-D0DF-4A33-BD41-B82A7E16175B}" type="sibTrans" cxnId="{C8DFE95E-1075-496C-A2B7-6EE9C3B13A65}">
      <dgm:prSet/>
      <dgm:spPr/>
      <dgm:t>
        <a:bodyPr/>
        <a:lstStyle/>
        <a:p>
          <a:endParaRPr lang="ru-RU" sz="2100"/>
        </a:p>
      </dgm:t>
    </dgm:pt>
    <dgm:pt modelId="{8F28C921-AACB-4EFA-8F31-F50B5B11645D}">
      <dgm:prSet custT="1"/>
      <dgm:spPr/>
      <dgm:t>
        <a:bodyPr/>
        <a:lstStyle/>
        <a:p>
          <a:pPr rtl="0"/>
          <a:r>
            <a:rPr lang="ru-RU" sz="210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выбора детьми видов активности, участников совместной деятельности и общения;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D4DEA-E764-4A9A-972A-2EFE82829A73}" type="parTrans" cxnId="{435DAD67-43DB-4861-B738-8F06E9B9DD24}">
      <dgm:prSet/>
      <dgm:spPr/>
      <dgm:t>
        <a:bodyPr/>
        <a:lstStyle/>
        <a:p>
          <a:endParaRPr lang="ru-RU" sz="2100"/>
        </a:p>
      </dgm:t>
    </dgm:pt>
    <dgm:pt modelId="{9E583BE3-A0C6-42D7-B2A0-7A6A0F59BFBD}" type="sibTrans" cxnId="{435DAD67-43DB-4861-B738-8F06E9B9DD24}">
      <dgm:prSet/>
      <dgm:spPr/>
      <dgm:t>
        <a:bodyPr/>
        <a:lstStyle/>
        <a:p>
          <a:endParaRPr lang="ru-RU" sz="2100"/>
        </a:p>
      </dgm:t>
    </dgm:pt>
    <dgm:pt modelId="{BE6833A8-D343-43F7-8273-2ECDF17EF4D5}">
      <dgm:prSet custT="1"/>
      <dgm:spPr/>
      <dgm:t>
        <a:bodyPr/>
        <a:lstStyle/>
        <a:p>
          <a:pPr rtl="0"/>
          <a:r>
            <a:rPr lang="ru-RU" sz="21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взрослыми положительного, доброжелательного отношения детей друг к другу и взаимодействия детей друг с другом;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2B14B5-BC4F-4DB5-BA1E-F652DA253731}" type="parTrans" cxnId="{21D949D4-937D-45CD-A4AB-7E2BF599D647}">
      <dgm:prSet/>
      <dgm:spPr/>
      <dgm:t>
        <a:bodyPr/>
        <a:lstStyle/>
        <a:p>
          <a:endParaRPr lang="ru-RU" sz="2100"/>
        </a:p>
      </dgm:t>
    </dgm:pt>
    <dgm:pt modelId="{982A2A86-2BE9-4AD2-9B35-5BB49CC71F5C}" type="sibTrans" cxnId="{21D949D4-937D-45CD-A4AB-7E2BF599D647}">
      <dgm:prSet/>
      <dgm:spPr/>
      <dgm:t>
        <a:bodyPr/>
        <a:lstStyle/>
        <a:p>
          <a:endParaRPr lang="ru-RU" sz="2100"/>
        </a:p>
      </dgm:t>
    </dgm:pt>
    <dgm:pt modelId="{F7312D79-92D3-4F63-BB09-6480AEB4BAA1}">
      <dgm:prSet custT="1"/>
      <dgm:spPr/>
      <dgm:t>
        <a:bodyPr/>
        <a:lstStyle/>
        <a:p>
          <a:pPr rtl="0"/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ориентировать образовательную деятельность на интересы и возможности каждого ребёнка и учитывать социальную ситуацию его развития;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8BFE18-43E8-4172-8F28-BDDAE24DE98E}" type="parTrans" cxnId="{541A0D66-3879-46CA-8D7E-71C7E623D442}">
      <dgm:prSet/>
      <dgm:spPr/>
      <dgm:t>
        <a:bodyPr/>
        <a:lstStyle/>
        <a:p>
          <a:endParaRPr lang="ru-RU" sz="2100"/>
        </a:p>
      </dgm:t>
    </dgm:pt>
    <dgm:pt modelId="{B1AF3910-3179-4B4E-8594-363E3BC1DFB3}" type="sibTrans" cxnId="{541A0D66-3879-46CA-8D7E-71C7E623D442}">
      <dgm:prSet/>
      <dgm:spPr/>
      <dgm:t>
        <a:bodyPr/>
        <a:lstStyle/>
        <a:p>
          <a:endParaRPr lang="ru-RU" sz="2100"/>
        </a:p>
      </dgm:t>
    </dgm:pt>
    <dgm:pt modelId="{87F51206-B26D-4F88-AD96-4920DDA1109B}">
      <dgm:prSet custT="1"/>
      <dgm:spPr/>
      <dgm:t>
        <a:bodyPr/>
        <a:lstStyle/>
        <a:p>
          <a:pPr algn="just" rtl="0"/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вовлекать родителей непосредственно в образовательную деятельность (привлечь родителей к участию в исследовательской деятельности ребенка)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A8F79-2AD8-4640-9C24-0185C6EBC3C0}" type="parTrans" cxnId="{39AE11DE-2E97-4E06-9692-D71E7F1557BB}">
      <dgm:prSet/>
      <dgm:spPr/>
      <dgm:t>
        <a:bodyPr/>
        <a:lstStyle/>
        <a:p>
          <a:endParaRPr lang="ru-RU" sz="2100"/>
        </a:p>
      </dgm:t>
    </dgm:pt>
    <dgm:pt modelId="{47CBFA39-55E6-4DEB-87CD-8B09305EA7EF}" type="sibTrans" cxnId="{39AE11DE-2E97-4E06-9692-D71E7F1557BB}">
      <dgm:prSet/>
      <dgm:spPr/>
      <dgm:t>
        <a:bodyPr/>
        <a:lstStyle/>
        <a:p>
          <a:endParaRPr lang="ru-RU" sz="2100"/>
        </a:p>
      </dgm:t>
    </dgm:pt>
    <dgm:pt modelId="{88CA7086-EA8C-4195-BB47-E2EA68CEE8A4}" type="pres">
      <dgm:prSet presAssocID="{71759CBA-26F0-4259-8D94-BC6AC62867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1A14E2-8C51-4FDB-99CD-A5F9A50BE371}" type="pres">
      <dgm:prSet presAssocID="{D08B434B-04C3-415F-8129-A2F0694209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92133-BAD5-402F-8934-AE570622936D}" type="pres">
      <dgm:prSet presAssocID="{B8CA89CD-D0DF-4A33-BD41-B82A7E16175B}" presName="spacer" presStyleCnt="0"/>
      <dgm:spPr/>
    </dgm:pt>
    <dgm:pt modelId="{9682A226-1F94-44C3-A9E6-A4FE9AF01514}" type="pres">
      <dgm:prSet presAssocID="{8F28C921-AACB-4EFA-8F31-F50B5B11645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24A30-43BA-4278-91DD-82B61D1EDDFA}" type="pres">
      <dgm:prSet presAssocID="{9E583BE3-A0C6-42D7-B2A0-7A6A0F59BFBD}" presName="spacer" presStyleCnt="0"/>
      <dgm:spPr/>
    </dgm:pt>
    <dgm:pt modelId="{2FE29B8D-37D2-473C-B6BD-BEE39640657E}" type="pres">
      <dgm:prSet presAssocID="{BE6833A8-D343-43F7-8273-2ECDF17EF4D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8E84C-5DAD-4780-92FC-BC1D1E4460A0}" type="pres">
      <dgm:prSet presAssocID="{982A2A86-2BE9-4AD2-9B35-5BB49CC71F5C}" presName="spacer" presStyleCnt="0"/>
      <dgm:spPr/>
    </dgm:pt>
    <dgm:pt modelId="{C6BC8D47-FF08-4527-8D75-A57328CB9977}" type="pres">
      <dgm:prSet presAssocID="{F7312D79-92D3-4F63-BB09-6480AEB4BAA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8E03D-CBFD-464D-9EFE-9927F6241968}" type="pres">
      <dgm:prSet presAssocID="{B1AF3910-3179-4B4E-8594-363E3BC1DFB3}" presName="spacer" presStyleCnt="0"/>
      <dgm:spPr/>
    </dgm:pt>
    <dgm:pt modelId="{DAD8E6E6-2E90-4F0A-8C86-1A596256BF04}" type="pres">
      <dgm:prSet presAssocID="{87F51206-B26D-4F88-AD96-4920DDA1109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81E1CA-207A-4AE7-8F6E-42E6A03F8A26}" type="presOf" srcId="{F7312D79-92D3-4F63-BB09-6480AEB4BAA1}" destId="{C6BC8D47-FF08-4527-8D75-A57328CB9977}" srcOrd="0" destOrd="0" presId="urn:microsoft.com/office/officeart/2005/8/layout/vList2"/>
    <dgm:cxn modelId="{6DDC6EAF-9447-4E51-A371-224C23AB9A89}" type="presOf" srcId="{BE6833A8-D343-43F7-8273-2ECDF17EF4D5}" destId="{2FE29B8D-37D2-473C-B6BD-BEE39640657E}" srcOrd="0" destOrd="0" presId="urn:microsoft.com/office/officeart/2005/8/layout/vList2"/>
    <dgm:cxn modelId="{435DAD67-43DB-4861-B738-8F06E9B9DD24}" srcId="{71759CBA-26F0-4259-8D94-BC6AC6286794}" destId="{8F28C921-AACB-4EFA-8F31-F50B5B11645D}" srcOrd="1" destOrd="0" parTransId="{854D4DEA-E764-4A9A-972A-2EFE82829A73}" sibTransId="{9E583BE3-A0C6-42D7-B2A0-7A6A0F59BFBD}"/>
    <dgm:cxn modelId="{8EF37409-9EEC-487A-9AE0-859266CDAC2B}" type="presOf" srcId="{87F51206-B26D-4F88-AD96-4920DDA1109B}" destId="{DAD8E6E6-2E90-4F0A-8C86-1A596256BF04}" srcOrd="0" destOrd="0" presId="urn:microsoft.com/office/officeart/2005/8/layout/vList2"/>
    <dgm:cxn modelId="{21D949D4-937D-45CD-A4AB-7E2BF599D647}" srcId="{71759CBA-26F0-4259-8D94-BC6AC6286794}" destId="{BE6833A8-D343-43F7-8273-2ECDF17EF4D5}" srcOrd="2" destOrd="0" parTransId="{E42B14B5-BC4F-4DB5-BA1E-F652DA253731}" sibTransId="{982A2A86-2BE9-4AD2-9B35-5BB49CC71F5C}"/>
    <dgm:cxn modelId="{5A6CD7C5-9F50-4737-AE28-0BA89111C38F}" type="presOf" srcId="{71759CBA-26F0-4259-8D94-BC6AC6286794}" destId="{88CA7086-EA8C-4195-BB47-E2EA68CEE8A4}" srcOrd="0" destOrd="0" presId="urn:microsoft.com/office/officeart/2005/8/layout/vList2"/>
    <dgm:cxn modelId="{C8DFE95E-1075-496C-A2B7-6EE9C3B13A65}" srcId="{71759CBA-26F0-4259-8D94-BC6AC6286794}" destId="{D08B434B-04C3-415F-8129-A2F0694209CA}" srcOrd="0" destOrd="0" parTransId="{2CDBBCC1-E1AF-4DAD-847E-A6622E648439}" sibTransId="{B8CA89CD-D0DF-4A33-BD41-B82A7E16175B}"/>
    <dgm:cxn modelId="{3FF9D0E6-D60A-48F0-B120-C1D50ED6CDCB}" type="presOf" srcId="{8F28C921-AACB-4EFA-8F31-F50B5B11645D}" destId="{9682A226-1F94-44C3-A9E6-A4FE9AF01514}" srcOrd="0" destOrd="0" presId="urn:microsoft.com/office/officeart/2005/8/layout/vList2"/>
    <dgm:cxn modelId="{7BBBA4F7-472F-40AE-99A8-7AE63E078762}" type="presOf" srcId="{D08B434B-04C3-415F-8129-A2F0694209CA}" destId="{611A14E2-8C51-4FDB-99CD-A5F9A50BE371}" srcOrd="0" destOrd="0" presId="urn:microsoft.com/office/officeart/2005/8/layout/vList2"/>
    <dgm:cxn modelId="{39AE11DE-2E97-4E06-9692-D71E7F1557BB}" srcId="{71759CBA-26F0-4259-8D94-BC6AC6286794}" destId="{87F51206-B26D-4F88-AD96-4920DDA1109B}" srcOrd="4" destOrd="0" parTransId="{D0AA8F79-2AD8-4640-9C24-0185C6EBC3C0}" sibTransId="{47CBFA39-55E6-4DEB-87CD-8B09305EA7EF}"/>
    <dgm:cxn modelId="{541A0D66-3879-46CA-8D7E-71C7E623D442}" srcId="{71759CBA-26F0-4259-8D94-BC6AC6286794}" destId="{F7312D79-92D3-4F63-BB09-6480AEB4BAA1}" srcOrd="3" destOrd="0" parTransId="{298BFE18-43E8-4172-8F28-BDDAE24DE98E}" sibTransId="{B1AF3910-3179-4B4E-8594-363E3BC1DFB3}"/>
    <dgm:cxn modelId="{24A63E19-263C-40C4-A3E3-C7ABAB716FC6}" type="presParOf" srcId="{88CA7086-EA8C-4195-BB47-E2EA68CEE8A4}" destId="{611A14E2-8C51-4FDB-99CD-A5F9A50BE371}" srcOrd="0" destOrd="0" presId="urn:microsoft.com/office/officeart/2005/8/layout/vList2"/>
    <dgm:cxn modelId="{5054AE42-CCF8-4A8B-95C9-A03FF399C387}" type="presParOf" srcId="{88CA7086-EA8C-4195-BB47-E2EA68CEE8A4}" destId="{1CB92133-BAD5-402F-8934-AE570622936D}" srcOrd="1" destOrd="0" presId="urn:microsoft.com/office/officeart/2005/8/layout/vList2"/>
    <dgm:cxn modelId="{7ABE0F7C-F685-4D6D-871F-BDBD9C123FD1}" type="presParOf" srcId="{88CA7086-EA8C-4195-BB47-E2EA68CEE8A4}" destId="{9682A226-1F94-44C3-A9E6-A4FE9AF01514}" srcOrd="2" destOrd="0" presId="urn:microsoft.com/office/officeart/2005/8/layout/vList2"/>
    <dgm:cxn modelId="{B967BDBB-FDD1-45CB-B63A-4F465A4F684B}" type="presParOf" srcId="{88CA7086-EA8C-4195-BB47-E2EA68CEE8A4}" destId="{E7A24A30-43BA-4278-91DD-82B61D1EDDFA}" srcOrd="3" destOrd="0" presId="urn:microsoft.com/office/officeart/2005/8/layout/vList2"/>
    <dgm:cxn modelId="{DB6AF271-F18C-404F-8011-4A044D3A5315}" type="presParOf" srcId="{88CA7086-EA8C-4195-BB47-E2EA68CEE8A4}" destId="{2FE29B8D-37D2-473C-B6BD-BEE39640657E}" srcOrd="4" destOrd="0" presId="urn:microsoft.com/office/officeart/2005/8/layout/vList2"/>
    <dgm:cxn modelId="{5547ED06-DB26-4745-9395-7E82590066DF}" type="presParOf" srcId="{88CA7086-EA8C-4195-BB47-E2EA68CEE8A4}" destId="{95E8E84C-5DAD-4780-92FC-BC1D1E4460A0}" srcOrd="5" destOrd="0" presId="urn:microsoft.com/office/officeart/2005/8/layout/vList2"/>
    <dgm:cxn modelId="{9B926119-E72B-4D06-8C93-AC4BF86AFC43}" type="presParOf" srcId="{88CA7086-EA8C-4195-BB47-E2EA68CEE8A4}" destId="{C6BC8D47-FF08-4527-8D75-A57328CB9977}" srcOrd="6" destOrd="0" presId="urn:microsoft.com/office/officeart/2005/8/layout/vList2"/>
    <dgm:cxn modelId="{B7F50D02-2BB4-41DB-9916-35FEDEC33F89}" type="presParOf" srcId="{88CA7086-EA8C-4195-BB47-E2EA68CEE8A4}" destId="{4FA8E03D-CBFD-464D-9EFE-9927F6241968}" srcOrd="7" destOrd="0" presId="urn:microsoft.com/office/officeart/2005/8/layout/vList2"/>
    <dgm:cxn modelId="{5D74E13D-07AA-4A34-ACF9-1B15A3A5C86B}" type="presParOf" srcId="{88CA7086-EA8C-4195-BB47-E2EA68CEE8A4}" destId="{DAD8E6E6-2E90-4F0A-8C86-1A596256BF04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3B8E6D-E6BD-4EF3-97F7-89EC80218F46}" type="doc">
      <dgm:prSet loTypeId="urn:microsoft.com/office/officeart/2005/8/layout/default#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B747AA8-5D26-46A1-B44B-FFC6F0274911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НОД (с группой, подгруппой детей, индивидуально);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1147C-E761-45E6-A1F3-4C8526809CC1}" type="parTrans" cxnId="{1BC36831-8E23-4CAC-92D2-2CB466E4B2C7}">
      <dgm:prSet/>
      <dgm:spPr/>
      <dgm:t>
        <a:bodyPr/>
        <a:lstStyle/>
        <a:p>
          <a:endParaRPr lang="ru-RU" sz="1800"/>
        </a:p>
      </dgm:t>
    </dgm:pt>
    <dgm:pt modelId="{2FC33BDF-9E51-4CB2-A097-CBDFA38B8F2A}" type="sibTrans" cxnId="{1BC36831-8E23-4CAC-92D2-2CB466E4B2C7}">
      <dgm:prSet/>
      <dgm:spPr/>
      <dgm:t>
        <a:bodyPr/>
        <a:lstStyle/>
        <a:p>
          <a:endParaRPr lang="ru-RU" sz="1800"/>
        </a:p>
      </dgm:t>
    </dgm:pt>
    <dgm:pt modelId="{2D48DE04-5FDC-4491-B49C-4C2A2425DEF5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досуги, развлечения;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9E610-3D9A-4D14-9B5A-DF519D103555}" type="parTrans" cxnId="{37F65038-868D-4E9D-97F3-4F09F0325C9A}">
      <dgm:prSet/>
      <dgm:spPr/>
      <dgm:t>
        <a:bodyPr/>
        <a:lstStyle/>
        <a:p>
          <a:endParaRPr lang="ru-RU" sz="1800"/>
        </a:p>
      </dgm:t>
    </dgm:pt>
    <dgm:pt modelId="{D1273268-E595-4A6E-8E9F-6B92E4EFE321}" type="sibTrans" cxnId="{37F65038-868D-4E9D-97F3-4F09F0325C9A}">
      <dgm:prSet/>
      <dgm:spPr/>
      <dgm:t>
        <a:bodyPr/>
        <a:lstStyle/>
        <a:p>
          <a:endParaRPr lang="ru-RU" sz="1800"/>
        </a:p>
      </dgm:t>
    </dgm:pt>
    <dgm:pt modelId="{30E9E0C0-1AE9-416A-B67F-49168B05CCA9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выставки творческих работ детей;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9039C8-C04C-4EA3-9C32-0E6E06211FDC}" type="parTrans" cxnId="{21311ADA-FFE7-4308-BE4E-EC28B43AB020}">
      <dgm:prSet/>
      <dgm:spPr/>
      <dgm:t>
        <a:bodyPr/>
        <a:lstStyle/>
        <a:p>
          <a:endParaRPr lang="ru-RU" sz="1800"/>
        </a:p>
      </dgm:t>
    </dgm:pt>
    <dgm:pt modelId="{1C8B58EA-2E68-46D5-BF9E-EC5A2F9BF2AA}" type="sibTrans" cxnId="{21311ADA-FFE7-4308-BE4E-EC28B43AB020}">
      <dgm:prSet/>
      <dgm:spPr/>
      <dgm:t>
        <a:bodyPr/>
        <a:lstStyle/>
        <a:p>
          <a:endParaRPr lang="ru-RU" sz="1800"/>
        </a:p>
      </dgm:t>
    </dgm:pt>
    <dgm:pt modelId="{DCD11A0E-C92C-4538-9A8D-E4E4AEF57D57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выставки совместного творчества детей и родителей;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B9465-7EC5-46FF-AE4C-1060F26F1AB9}" type="parTrans" cxnId="{1B80EE16-F24F-4504-B761-4FA79AB3CF2F}">
      <dgm:prSet/>
      <dgm:spPr/>
      <dgm:t>
        <a:bodyPr/>
        <a:lstStyle/>
        <a:p>
          <a:endParaRPr lang="ru-RU" sz="1800"/>
        </a:p>
      </dgm:t>
    </dgm:pt>
    <dgm:pt modelId="{60C6A7BD-EE82-48CF-8FEA-2518BA6040C7}" type="sibTrans" cxnId="{1B80EE16-F24F-4504-B761-4FA79AB3CF2F}">
      <dgm:prSet/>
      <dgm:spPr/>
      <dgm:t>
        <a:bodyPr/>
        <a:lstStyle/>
        <a:p>
          <a:endParaRPr lang="ru-RU" sz="1800"/>
        </a:p>
      </dgm:t>
    </dgm:pt>
    <dgm:pt modelId="{D8C39653-4D7C-4C49-86F6-1814937643C0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конкурсы;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9951D-B7F5-406B-BBE7-E4D7EF7986C4}" type="parTrans" cxnId="{99FF8AFD-D4FA-4BA5-9ACA-9C320C10910A}">
      <dgm:prSet/>
      <dgm:spPr/>
      <dgm:t>
        <a:bodyPr/>
        <a:lstStyle/>
        <a:p>
          <a:endParaRPr lang="ru-RU" sz="1800"/>
        </a:p>
      </dgm:t>
    </dgm:pt>
    <dgm:pt modelId="{F8B8DE78-1A50-484C-936D-BF7FC7E49F55}" type="sibTrans" cxnId="{99FF8AFD-D4FA-4BA5-9ACA-9C320C10910A}">
      <dgm:prSet/>
      <dgm:spPr/>
      <dgm:t>
        <a:bodyPr/>
        <a:lstStyle/>
        <a:p>
          <a:endParaRPr lang="ru-RU" sz="1800"/>
        </a:p>
      </dgm:t>
    </dgm:pt>
    <dgm:pt modelId="{113443F3-0A37-4F80-ADAF-FFD95B311CF1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экскурсии;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F4A27-FC02-4ED6-B038-A3A30F6EE201}" type="parTrans" cxnId="{D7A71669-6675-4F1E-B6B1-A6461A90A4E7}">
      <dgm:prSet/>
      <dgm:spPr/>
      <dgm:t>
        <a:bodyPr/>
        <a:lstStyle/>
        <a:p>
          <a:endParaRPr lang="ru-RU" sz="1800"/>
        </a:p>
      </dgm:t>
    </dgm:pt>
    <dgm:pt modelId="{A0A7D7CF-9FAA-41FF-AEC7-C3D90F8B7443}" type="sibTrans" cxnId="{D7A71669-6675-4F1E-B6B1-A6461A90A4E7}">
      <dgm:prSet/>
      <dgm:spPr/>
      <dgm:t>
        <a:bodyPr/>
        <a:lstStyle/>
        <a:p>
          <a:endParaRPr lang="ru-RU" sz="1800"/>
        </a:p>
      </dgm:t>
    </dgm:pt>
    <dgm:pt modelId="{9452BA86-B244-4B63-8A39-99E4701E9955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художественно-продуктивная деятельность;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DAFCE-F368-49B7-A8C7-483265845265}" type="parTrans" cxnId="{59ABC436-E651-4485-A526-8F1DA95AA3A4}">
      <dgm:prSet/>
      <dgm:spPr/>
      <dgm:t>
        <a:bodyPr/>
        <a:lstStyle/>
        <a:p>
          <a:endParaRPr lang="ru-RU" sz="1800"/>
        </a:p>
      </dgm:t>
    </dgm:pt>
    <dgm:pt modelId="{C6D04794-7885-484A-90F4-06481AA3AD07}" type="sibTrans" cxnId="{59ABC436-E651-4485-A526-8F1DA95AA3A4}">
      <dgm:prSet/>
      <dgm:spPr/>
      <dgm:t>
        <a:bodyPr/>
        <a:lstStyle/>
        <a:p>
          <a:endParaRPr lang="ru-RU" sz="1800"/>
        </a:p>
      </dgm:t>
    </dgm:pt>
    <dgm:pt modelId="{19848DF2-118B-40DA-ACDB-286FFA041790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мини-музей декоративно-прикладного искусства  и др.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F92D6-BFB5-4416-BF86-F16F80D0F865}" type="parTrans" cxnId="{64BC827E-BE28-4431-A558-6D6156C25405}">
      <dgm:prSet/>
      <dgm:spPr/>
      <dgm:t>
        <a:bodyPr/>
        <a:lstStyle/>
        <a:p>
          <a:endParaRPr lang="ru-RU" sz="1800"/>
        </a:p>
      </dgm:t>
    </dgm:pt>
    <dgm:pt modelId="{BE27BD36-9EBB-4CD2-A965-B5ABFDF9958A}" type="sibTrans" cxnId="{64BC827E-BE28-4431-A558-6D6156C25405}">
      <dgm:prSet/>
      <dgm:spPr/>
      <dgm:t>
        <a:bodyPr/>
        <a:lstStyle/>
        <a:p>
          <a:endParaRPr lang="ru-RU" sz="1800"/>
        </a:p>
      </dgm:t>
    </dgm:pt>
    <dgm:pt modelId="{49F141C4-C558-4630-A14D-E99380D7B27B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дизайн – гостиные;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91A8D-BACA-4D32-A42C-016689FD93A5}" type="parTrans" cxnId="{BF431C58-9B7F-4FB3-BC1D-6F3E0C06C2DA}">
      <dgm:prSet/>
      <dgm:spPr/>
      <dgm:t>
        <a:bodyPr/>
        <a:lstStyle/>
        <a:p>
          <a:endParaRPr lang="ru-RU" sz="1800"/>
        </a:p>
      </dgm:t>
    </dgm:pt>
    <dgm:pt modelId="{750298AB-22C7-40F9-ACFD-17A2AB2E5B0B}" type="sibTrans" cxnId="{BF431C58-9B7F-4FB3-BC1D-6F3E0C06C2DA}">
      <dgm:prSet/>
      <dgm:spPr/>
      <dgm:t>
        <a:bodyPr/>
        <a:lstStyle/>
        <a:p>
          <a:endParaRPr lang="ru-RU" sz="1800"/>
        </a:p>
      </dgm:t>
    </dgm:pt>
    <dgm:pt modelId="{6D85415F-D790-48C0-8721-3F2A47673285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детско-родительские творческие клубы;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D31D08-D872-4A42-B779-49378496C219}" type="parTrans" cxnId="{4AB3B44B-C507-4797-A023-E6AA73E612E9}">
      <dgm:prSet/>
      <dgm:spPr/>
      <dgm:t>
        <a:bodyPr/>
        <a:lstStyle/>
        <a:p>
          <a:endParaRPr lang="ru-RU" sz="1800"/>
        </a:p>
      </dgm:t>
    </dgm:pt>
    <dgm:pt modelId="{CBA1F708-F603-4740-B927-C06A4C7615EB}" type="sibTrans" cxnId="{4AB3B44B-C507-4797-A023-E6AA73E612E9}">
      <dgm:prSet/>
      <dgm:spPr/>
      <dgm:t>
        <a:bodyPr/>
        <a:lstStyle/>
        <a:p>
          <a:endParaRPr lang="ru-RU" sz="1800"/>
        </a:p>
      </dgm:t>
    </dgm:pt>
    <dgm:pt modelId="{E18FD3BC-DE87-4C10-9BB7-C15142DA2B6E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мастерские;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D682A9-E95F-45D5-B197-DB94060F2A20}" type="parTrans" cxnId="{7C318732-AB8B-473D-8229-79D336C04EBE}">
      <dgm:prSet/>
      <dgm:spPr/>
      <dgm:t>
        <a:bodyPr/>
        <a:lstStyle/>
        <a:p>
          <a:endParaRPr lang="ru-RU" sz="1800"/>
        </a:p>
      </dgm:t>
    </dgm:pt>
    <dgm:pt modelId="{969CBB47-EA4A-4465-BF83-27527AD7693A}" type="sibTrans" cxnId="{7C318732-AB8B-473D-8229-79D336C04EBE}">
      <dgm:prSet/>
      <dgm:spPr/>
      <dgm:t>
        <a:bodyPr/>
        <a:lstStyle/>
        <a:p>
          <a:endParaRPr lang="ru-RU" sz="1800"/>
        </a:p>
      </dgm:t>
    </dgm:pt>
    <dgm:pt modelId="{450254F5-BF43-4FA2-8315-C48E37A09BE6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литературные, художественные и музыкальные салоны.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3427D-2AB1-4D5F-9427-FC32FB4CE84E}" type="parTrans" cxnId="{B963BA13-67A8-490F-B431-91333436E4BA}">
      <dgm:prSet/>
      <dgm:spPr/>
      <dgm:t>
        <a:bodyPr/>
        <a:lstStyle/>
        <a:p>
          <a:endParaRPr lang="ru-RU" sz="1800"/>
        </a:p>
      </dgm:t>
    </dgm:pt>
    <dgm:pt modelId="{4339BB22-0441-4533-B568-27D980D1BFE7}" type="sibTrans" cxnId="{B963BA13-67A8-490F-B431-91333436E4BA}">
      <dgm:prSet/>
      <dgm:spPr/>
      <dgm:t>
        <a:bodyPr/>
        <a:lstStyle/>
        <a:p>
          <a:endParaRPr lang="ru-RU" sz="1800"/>
        </a:p>
      </dgm:t>
    </dgm:pt>
    <dgm:pt modelId="{EA2B00AA-122F-4ABC-AE73-3DEEAAC1FF22}" type="pres">
      <dgm:prSet presAssocID="{AD3B8E6D-E6BD-4EF3-97F7-89EC80218F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F38F06-62AF-4338-9CE9-20954EB3D441}" type="pres">
      <dgm:prSet presAssocID="{5B747AA8-5D26-46A1-B44B-FFC6F027491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0B54C-3976-413B-B98D-55ED7FC79E21}" type="pres">
      <dgm:prSet presAssocID="{2FC33BDF-9E51-4CB2-A097-CBDFA38B8F2A}" presName="sibTrans" presStyleCnt="0"/>
      <dgm:spPr/>
    </dgm:pt>
    <dgm:pt modelId="{E851E190-B978-4914-9A38-77CB34DAA663}" type="pres">
      <dgm:prSet presAssocID="{2D48DE04-5FDC-4491-B49C-4C2A2425DEF5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4B274-00CF-40D8-BD8E-0F47FB6D5803}" type="pres">
      <dgm:prSet presAssocID="{D1273268-E595-4A6E-8E9F-6B92E4EFE321}" presName="sibTrans" presStyleCnt="0"/>
      <dgm:spPr/>
    </dgm:pt>
    <dgm:pt modelId="{1DBB7C9D-30F1-4A7E-96D9-7320A95601CD}" type="pres">
      <dgm:prSet presAssocID="{30E9E0C0-1AE9-416A-B67F-49168B05CCA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753C1-860C-48A1-AB9B-6ADF3D509C1D}" type="pres">
      <dgm:prSet presAssocID="{1C8B58EA-2E68-46D5-BF9E-EC5A2F9BF2AA}" presName="sibTrans" presStyleCnt="0"/>
      <dgm:spPr/>
    </dgm:pt>
    <dgm:pt modelId="{D21DB695-D94D-4632-B41E-6DAAA7210C53}" type="pres">
      <dgm:prSet presAssocID="{DCD11A0E-C92C-4538-9A8D-E4E4AEF57D57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7BB3A-68CC-432D-B883-1336666EF852}" type="pres">
      <dgm:prSet presAssocID="{60C6A7BD-EE82-48CF-8FEA-2518BA6040C7}" presName="sibTrans" presStyleCnt="0"/>
      <dgm:spPr/>
    </dgm:pt>
    <dgm:pt modelId="{8D744495-EA08-4927-957D-B6AD197FD04F}" type="pres">
      <dgm:prSet presAssocID="{D8C39653-4D7C-4C49-86F6-1814937643C0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A0EEF-6FA6-4A18-BB35-226EF3C64A41}" type="pres">
      <dgm:prSet presAssocID="{F8B8DE78-1A50-484C-936D-BF7FC7E49F55}" presName="sibTrans" presStyleCnt="0"/>
      <dgm:spPr/>
    </dgm:pt>
    <dgm:pt modelId="{4268EE90-D655-4C56-82B6-91D4388A0F4C}" type="pres">
      <dgm:prSet presAssocID="{113443F3-0A37-4F80-ADAF-FFD95B311CF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CE059-2F88-417D-8DAE-0E33A415C319}" type="pres">
      <dgm:prSet presAssocID="{A0A7D7CF-9FAA-41FF-AEC7-C3D90F8B7443}" presName="sibTrans" presStyleCnt="0"/>
      <dgm:spPr/>
    </dgm:pt>
    <dgm:pt modelId="{8DE6D8CD-25DA-4A26-AD55-F58F74EEDFB1}" type="pres">
      <dgm:prSet presAssocID="{9452BA86-B244-4B63-8A39-99E4701E9955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E066A-904D-4A3F-8DA3-8AB2D705AD71}" type="pres">
      <dgm:prSet presAssocID="{C6D04794-7885-484A-90F4-06481AA3AD07}" presName="sibTrans" presStyleCnt="0"/>
      <dgm:spPr/>
    </dgm:pt>
    <dgm:pt modelId="{476260B2-B808-4A25-A063-237DC79DBE1B}" type="pres">
      <dgm:prSet presAssocID="{19848DF2-118B-40DA-ACDB-286FFA041790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45D66-2C58-459A-AFAE-0AF626A7B7CA}" type="pres">
      <dgm:prSet presAssocID="{BE27BD36-9EBB-4CD2-A965-B5ABFDF9958A}" presName="sibTrans" presStyleCnt="0"/>
      <dgm:spPr/>
    </dgm:pt>
    <dgm:pt modelId="{0593C8B0-09B4-46BF-B2ED-6AE72A25D182}" type="pres">
      <dgm:prSet presAssocID="{49F141C4-C558-4630-A14D-E99380D7B27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8E12A-5C88-43B3-BF79-17A73DB1F512}" type="pres">
      <dgm:prSet presAssocID="{750298AB-22C7-40F9-ACFD-17A2AB2E5B0B}" presName="sibTrans" presStyleCnt="0"/>
      <dgm:spPr/>
    </dgm:pt>
    <dgm:pt modelId="{A2CA4A28-E6A8-4C4F-9F1C-F669FB58A32E}" type="pres">
      <dgm:prSet presAssocID="{6D85415F-D790-48C0-8721-3F2A47673285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BEEA8-F658-4C7D-8099-570BDB133C04}" type="pres">
      <dgm:prSet presAssocID="{CBA1F708-F603-4740-B927-C06A4C7615EB}" presName="sibTrans" presStyleCnt="0"/>
      <dgm:spPr/>
    </dgm:pt>
    <dgm:pt modelId="{CB5828BF-171F-4183-A713-AA166B37FA27}" type="pres">
      <dgm:prSet presAssocID="{E18FD3BC-DE87-4C10-9BB7-C15142DA2B6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29DEE-6002-434A-859F-B6C1519DD69F}" type="pres">
      <dgm:prSet presAssocID="{969CBB47-EA4A-4465-BF83-27527AD7693A}" presName="sibTrans" presStyleCnt="0"/>
      <dgm:spPr/>
    </dgm:pt>
    <dgm:pt modelId="{44677932-9A67-42E2-8E67-4DC8C007CDA9}" type="pres">
      <dgm:prSet presAssocID="{450254F5-BF43-4FA2-8315-C48E37A09BE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37E48-49F6-4696-BAB9-4E4922FE2408}" type="presOf" srcId="{DCD11A0E-C92C-4538-9A8D-E4E4AEF57D57}" destId="{D21DB695-D94D-4632-B41E-6DAAA7210C53}" srcOrd="0" destOrd="0" presId="urn:microsoft.com/office/officeart/2005/8/layout/default#1"/>
    <dgm:cxn modelId="{64BC827E-BE28-4431-A558-6D6156C25405}" srcId="{AD3B8E6D-E6BD-4EF3-97F7-89EC80218F46}" destId="{19848DF2-118B-40DA-ACDB-286FFA041790}" srcOrd="7" destOrd="0" parTransId="{011F92D6-BFB5-4416-BF86-F16F80D0F865}" sibTransId="{BE27BD36-9EBB-4CD2-A965-B5ABFDF9958A}"/>
    <dgm:cxn modelId="{1BC36831-8E23-4CAC-92D2-2CB466E4B2C7}" srcId="{AD3B8E6D-E6BD-4EF3-97F7-89EC80218F46}" destId="{5B747AA8-5D26-46A1-B44B-FFC6F0274911}" srcOrd="0" destOrd="0" parTransId="{3651147C-E761-45E6-A1F3-4C8526809CC1}" sibTransId="{2FC33BDF-9E51-4CB2-A097-CBDFA38B8F2A}"/>
    <dgm:cxn modelId="{54FC9FED-B695-47D5-AE8E-61A5F1230F01}" type="presOf" srcId="{E18FD3BC-DE87-4C10-9BB7-C15142DA2B6E}" destId="{CB5828BF-171F-4183-A713-AA166B37FA27}" srcOrd="0" destOrd="0" presId="urn:microsoft.com/office/officeart/2005/8/layout/default#1"/>
    <dgm:cxn modelId="{21311ADA-FFE7-4308-BE4E-EC28B43AB020}" srcId="{AD3B8E6D-E6BD-4EF3-97F7-89EC80218F46}" destId="{30E9E0C0-1AE9-416A-B67F-49168B05CCA9}" srcOrd="2" destOrd="0" parTransId="{7E9039C8-C04C-4EA3-9C32-0E6E06211FDC}" sibTransId="{1C8B58EA-2E68-46D5-BF9E-EC5A2F9BF2AA}"/>
    <dgm:cxn modelId="{B963BA13-67A8-490F-B431-91333436E4BA}" srcId="{AD3B8E6D-E6BD-4EF3-97F7-89EC80218F46}" destId="{450254F5-BF43-4FA2-8315-C48E37A09BE6}" srcOrd="11" destOrd="0" parTransId="{FF43427D-2AB1-4D5F-9427-FC32FB4CE84E}" sibTransId="{4339BB22-0441-4533-B568-27D980D1BFE7}"/>
    <dgm:cxn modelId="{7C318732-AB8B-473D-8229-79D336C04EBE}" srcId="{AD3B8E6D-E6BD-4EF3-97F7-89EC80218F46}" destId="{E18FD3BC-DE87-4C10-9BB7-C15142DA2B6E}" srcOrd="10" destOrd="0" parTransId="{E9D682A9-E95F-45D5-B197-DB94060F2A20}" sibTransId="{969CBB47-EA4A-4465-BF83-27527AD7693A}"/>
    <dgm:cxn modelId="{BE1D93F9-BB79-4326-9E93-BD6925AD3D84}" type="presOf" srcId="{19848DF2-118B-40DA-ACDB-286FFA041790}" destId="{476260B2-B808-4A25-A063-237DC79DBE1B}" srcOrd="0" destOrd="0" presId="urn:microsoft.com/office/officeart/2005/8/layout/default#1"/>
    <dgm:cxn modelId="{8AFA1081-7553-4059-82D6-BD1328294C2F}" type="presOf" srcId="{2D48DE04-5FDC-4491-B49C-4C2A2425DEF5}" destId="{E851E190-B978-4914-9A38-77CB34DAA663}" srcOrd="0" destOrd="0" presId="urn:microsoft.com/office/officeart/2005/8/layout/default#1"/>
    <dgm:cxn modelId="{59ABC436-E651-4485-A526-8F1DA95AA3A4}" srcId="{AD3B8E6D-E6BD-4EF3-97F7-89EC80218F46}" destId="{9452BA86-B244-4B63-8A39-99E4701E9955}" srcOrd="6" destOrd="0" parTransId="{265DAFCE-F368-49B7-A8C7-483265845265}" sibTransId="{C6D04794-7885-484A-90F4-06481AA3AD07}"/>
    <dgm:cxn modelId="{37F65038-868D-4E9D-97F3-4F09F0325C9A}" srcId="{AD3B8E6D-E6BD-4EF3-97F7-89EC80218F46}" destId="{2D48DE04-5FDC-4491-B49C-4C2A2425DEF5}" srcOrd="1" destOrd="0" parTransId="{D309E610-3D9A-4D14-9B5A-DF519D103555}" sibTransId="{D1273268-E595-4A6E-8E9F-6B92E4EFE321}"/>
    <dgm:cxn modelId="{BF431C58-9B7F-4FB3-BC1D-6F3E0C06C2DA}" srcId="{AD3B8E6D-E6BD-4EF3-97F7-89EC80218F46}" destId="{49F141C4-C558-4630-A14D-E99380D7B27B}" srcOrd="8" destOrd="0" parTransId="{7D091A8D-BACA-4D32-A42C-016689FD93A5}" sibTransId="{750298AB-22C7-40F9-ACFD-17A2AB2E5B0B}"/>
    <dgm:cxn modelId="{5315B64A-4901-4ECC-8383-B9FD48F1DF68}" type="presOf" srcId="{6D85415F-D790-48C0-8721-3F2A47673285}" destId="{A2CA4A28-E6A8-4C4F-9F1C-F669FB58A32E}" srcOrd="0" destOrd="0" presId="urn:microsoft.com/office/officeart/2005/8/layout/default#1"/>
    <dgm:cxn modelId="{DF88EA74-5797-4602-84B5-A85F419CD08B}" type="presOf" srcId="{49F141C4-C558-4630-A14D-E99380D7B27B}" destId="{0593C8B0-09B4-46BF-B2ED-6AE72A25D182}" srcOrd="0" destOrd="0" presId="urn:microsoft.com/office/officeart/2005/8/layout/default#1"/>
    <dgm:cxn modelId="{08A42CF3-0BCF-4C9E-BBEB-96DE86EB8389}" type="presOf" srcId="{450254F5-BF43-4FA2-8315-C48E37A09BE6}" destId="{44677932-9A67-42E2-8E67-4DC8C007CDA9}" srcOrd="0" destOrd="0" presId="urn:microsoft.com/office/officeart/2005/8/layout/default#1"/>
    <dgm:cxn modelId="{99FF8AFD-D4FA-4BA5-9ACA-9C320C10910A}" srcId="{AD3B8E6D-E6BD-4EF3-97F7-89EC80218F46}" destId="{D8C39653-4D7C-4C49-86F6-1814937643C0}" srcOrd="4" destOrd="0" parTransId="{7D19951D-B7F5-406B-BBE7-E4D7EF7986C4}" sibTransId="{F8B8DE78-1A50-484C-936D-BF7FC7E49F55}"/>
    <dgm:cxn modelId="{7C0A4F5D-2D98-4D72-A51E-3F7B56B46CDB}" type="presOf" srcId="{D8C39653-4D7C-4C49-86F6-1814937643C0}" destId="{8D744495-EA08-4927-957D-B6AD197FD04F}" srcOrd="0" destOrd="0" presId="urn:microsoft.com/office/officeart/2005/8/layout/default#1"/>
    <dgm:cxn modelId="{4AB3B44B-C507-4797-A023-E6AA73E612E9}" srcId="{AD3B8E6D-E6BD-4EF3-97F7-89EC80218F46}" destId="{6D85415F-D790-48C0-8721-3F2A47673285}" srcOrd="9" destOrd="0" parTransId="{93D31D08-D872-4A42-B779-49378496C219}" sibTransId="{CBA1F708-F603-4740-B927-C06A4C7615EB}"/>
    <dgm:cxn modelId="{32DE7C7A-EA71-4EF0-B7AE-A03ED25321C7}" type="presOf" srcId="{AD3B8E6D-E6BD-4EF3-97F7-89EC80218F46}" destId="{EA2B00AA-122F-4ABC-AE73-3DEEAAC1FF22}" srcOrd="0" destOrd="0" presId="urn:microsoft.com/office/officeart/2005/8/layout/default#1"/>
    <dgm:cxn modelId="{1B80EE16-F24F-4504-B761-4FA79AB3CF2F}" srcId="{AD3B8E6D-E6BD-4EF3-97F7-89EC80218F46}" destId="{DCD11A0E-C92C-4538-9A8D-E4E4AEF57D57}" srcOrd="3" destOrd="0" parTransId="{30FB9465-7EC5-46FF-AE4C-1060F26F1AB9}" sibTransId="{60C6A7BD-EE82-48CF-8FEA-2518BA6040C7}"/>
    <dgm:cxn modelId="{61DF5E5E-D870-4F29-933D-7C7D25436066}" type="presOf" srcId="{113443F3-0A37-4F80-ADAF-FFD95B311CF1}" destId="{4268EE90-D655-4C56-82B6-91D4388A0F4C}" srcOrd="0" destOrd="0" presId="urn:microsoft.com/office/officeart/2005/8/layout/default#1"/>
    <dgm:cxn modelId="{CA0E1D4D-9E03-4328-8CEA-D3C22D1DACD0}" type="presOf" srcId="{9452BA86-B244-4B63-8A39-99E4701E9955}" destId="{8DE6D8CD-25DA-4A26-AD55-F58F74EEDFB1}" srcOrd="0" destOrd="0" presId="urn:microsoft.com/office/officeart/2005/8/layout/default#1"/>
    <dgm:cxn modelId="{1D9B903C-2DC9-45B8-BF78-742E8797B046}" type="presOf" srcId="{5B747AA8-5D26-46A1-B44B-FFC6F0274911}" destId="{46F38F06-62AF-4338-9CE9-20954EB3D441}" srcOrd="0" destOrd="0" presId="urn:microsoft.com/office/officeart/2005/8/layout/default#1"/>
    <dgm:cxn modelId="{169610CD-7C5B-4CE6-AED6-6AC98830572C}" type="presOf" srcId="{30E9E0C0-1AE9-416A-B67F-49168B05CCA9}" destId="{1DBB7C9D-30F1-4A7E-96D9-7320A95601CD}" srcOrd="0" destOrd="0" presId="urn:microsoft.com/office/officeart/2005/8/layout/default#1"/>
    <dgm:cxn modelId="{D7A71669-6675-4F1E-B6B1-A6461A90A4E7}" srcId="{AD3B8E6D-E6BD-4EF3-97F7-89EC80218F46}" destId="{113443F3-0A37-4F80-ADAF-FFD95B311CF1}" srcOrd="5" destOrd="0" parTransId="{C7CF4A27-FC02-4ED6-B038-A3A30F6EE201}" sibTransId="{A0A7D7CF-9FAA-41FF-AEC7-C3D90F8B7443}"/>
    <dgm:cxn modelId="{EF551DDC-363A-4EA8-A76D-B5F644D63363}" type="presParOf" srcId="{EA2B00AA-122F-4ABC-AE73-3DEEAAC1FF22}" destId="{46F38F06-62AF-4338-9CE9-20954EB3D441}" srcOrd="0" destOrd="0" presId="urn:microsoft.com/office/officeart/2005/8/layout/default#1"/>
    <dgm:cxn modelId="{3D1933D7-8743-4F0C-AC0C-8AA521C49ECC}" type="presParOf" srcId="{EA2B00AA-122F-4ABC-AE73-3DEEAAC1FF22}" destId="{5030B54C-3976-413B-B98D-55ED7FC79E21}" srcOrd="1" destOrd="0" presId="urn:microsoft.com/office/officeart/2005/8/layout/default#1"/>
    <dgm:cxn modelId="{64FBE496-2531-4320-A0BF-A9D213113A8A}" type="presParOf" srcId="{EA2B00AA-122F-4ABC-AE73-3DEEAAC1FF22}" destId="{E851E190-B978-4914-9A38-77CB34DAA663}" srcOrd="2" destOrd="0" presId="urn:microsoft.com/office/officeart/2005/8/layout/default#1"/>
    <dgm:cxn modelId="{1AA5C236-D4E8-4250-890A-68879722B563}" type="presParOf" srcId="{EA2B00AA-122F-4ABC-AE73-3DEEAAC1FF22}" destId="{B1F4B274-00CF-40D8-BD8E-0F47FB6D5803}" srcOrd="3" destOrd="0" presId="urn:microsoft.com/office/officeart/2005/8/layout/default#1"/>
    <dgm:cxn modelId="{799B5701-0D67-40D2-A172-E3C3B790136C}" type="presParOf" srcId="{EA2B00AA-122F-4ABC-AE73-3DEEAAC1FF22}" destId="{1DBB7C9D-30F1-4A7E-96D9-7320A95601CD}" srcOrd="4" destOrd="0" presId="urn:microsoft.com/office/officeart/2005/8/layout/default#1"/>
    <dgm:cxn modelId="{46D1892C-3B16-4784-910E-3163E0897E58}" type="presParOf" srcId="{EA2B00AA-122F-4ABC-AE73-3DEEAAC1FF22}" destId="{17F753C1-860C-48A1-AB9B-6ADF3D509C1D}" srcOrd="5" destOrd="0" presId="urn:microsoft.com/office/officeart/2005/8/layout/default#1"/>
    <dgm:cxn modelId="{CBB9E3A4-C7BD-4AD0-9888-9CA8132E172E}" type="presParOf" srcId="{EA2B00AA-122F-4ABC-AE73-3DEEAAC1FF22}" destId="{D21DB695-D94D-4632-B41E-6DAAA7210C53}" srcOrd="6" destOrd="0" presId="urn:microsoft.com/office/officeart/2005/8/layout/default#1"/>
    <dgm:cxn modelId="{72B91651-A94D-4AAE-927D-8FF1EE52EB60}" type="presParOf" srcId="{EA2B00AA-122F-4ABC-AE73-3DEEAAC1FF22}" destId="{4F87BB3A-68CC-432D-B883-1336666EF852}" srcOrd="7" destOrd="0" presId="urn:microsoft.com/office/officeart/2005/8/layout/default#1"/>
    <dgm:cxn modelId="{FE4737C4-E4A2-4B30-9188-B164687F9228}" type="presParOf" srcId="{EA2B00AA-122F-4ABC-AE73-3DEEAAC1FF22}" destId="{8D744495-EA08-4927-957D-B6AD197FD04F}" srcOrd="8" destOrd="0" presId="urn:microsoft.com/office/officeart/2005/8/layout/default#1"/>
    <dgm:cxn modelId="{F54ED202-3C70-490D-863A-0FF37D20AD18}" type="presParOf" srcId="{EA2B00AA-122F-4ABC-AE73-3DEEAAC1FF22}" destId="{FEDA0EEF-6FA6-4A18-BB35-226EF3C64A41}" srcOrd="9" destOrd="0" presId="urn:microsoft.com/office/officeart/2005/8/layout/default#1"/>
    <dgm:cxn modelId="{822FDCD4-5F93-4A8A-95E8-2ED3D8AB4307}" type="presParOf" srcId="{EA2B00AA-122F-4ABC-AE73-3DEEAAC1FF22}" destId="{4268EE90-D655-4C56-82B6-91D4388A0F4C}" srcOrd="10" destOrd="0" presId="urn:microsoft.com/office/officeart/2005/8/layout/default#1"/>
    <dgm:cxn modelId="{271BC14C-557D-4CBD-B980-5B76E5420433}" type="presParOf" srcId="{EA2B00AA-122F-4ABC-AE73-3DEEAAC1FF22}" destId="{913CE059-2F88-417D-8DAE-0E33A415C319}" srcOrd="11" destOrd="0" presId="urn:microsoft.com/office/officeart/2005/8/layout/default#1"/>
    <dgm:cxn modelId="{EC04FC94-7B0B-41AD-B39E-47B327ABFAF5}" type="presParOf" srcId="{EA2B00AA-122F-4ABC-AE73-3DEEAAC1FF22}" destId="{8DE6D8CD-25DA-4A26-AD55-F58F74EEDFB1}" srcOrd="12" destOrd="0" presId="urn:microsoft.com/office/officeart/2005/8/layout/default#1"/>
    <dgm:cxn modelId="{E3E77122-311F-4C31-B777-1786A462B298}" type="presParOf" srcId="{EA2B00AA-122F-4ABC-AE73-3DEEAAC1FF22}" destId="{C63E066A-904D-4A3F-8DA3-8AB2D705AD71}" srcOrd="13" destOrd="0" presId="urn:microsoft.com/office/officeart/2005/8/layout/default#1"/>
    <dgm:cxn modelId="{C2D7DD94-1FFD-4543-8FE9-2DC5009FC369}" type="presParOf" srcId="{EA2B00AA-122F-4ABC-AE73-3DEEAAC1FF22}" destId="{476260B2-B808-4A25-A063-237DC79DBE1B}" srcOrd="14" destOrd="0" presId="urn:microsoft.com/office/officeart/2005/8/layout/default#1"/>
    <dgm:cxn modelId="{A0DF01F0-E656-4052-94F4-F9CCD5D46717}" type="presParOf" srcId="{EA2B00AA-122F-4ABC-AE73-3DEEAAC1FF22}" destId="{D6345D66-2C58-459A-AFAE-0AF626A7B7CA}" srcOrd="15" destOrd="0" presId="urn:microsoft.com/office/officeart/2005/8/layout/default#1"/>
    <dgm:cxn modelId="{67D438BB-F27C-411A-A006-2D51355300E9}" type="presParOf" srcId="{EA2B00AA-122F-4ABC-AE73-3DEEAAC1FF22}" destId="{0593C8B0-09B4-46BF-B2ED-6AE72A25D182}" srcOrd="16" destOrd="0" presId="urn:microsoft.com/office/officeart/2005/8/layout/default#1"/>
    <dgm:cxn modelId="{447B4705-D9B7-4A58-9138-C4E2D55DF48D}" type="presParOf" srcId="{EA2B00AA-122F-4ABC-AE73-3DEEAAC1FF22}" destId="{5BE8E12A-5C88-43B3-BF79-17A73DB1F512}" srcOrd="17" destOrd="0" presId="urn:microsoft.com/office/officeart/2005/8/layout/default#1"/>
    <dgm:cxn modelId="{D1D42363-00F1-478A-837A-6DCDDB566228}" type="presParOf" srcId="{EA2B00AA-122F-4ABC-AE73-3DEEAAC1FF22}" destId="{A2CA4A28-E6A8-4C4F-9F1C-F669FB58A32E}" srcOrd="18" destOrd="0" presId="urn:microsoft.com/office/officeart/2005/8/layout/default#1"/>
    <dgm:cxn modelId="{046D7713-2C9A-4993-904C-B8C28B5A7AE7}" type="presParOf" srcId="{EA2B00AA-122F-4ABC-AE73-3DEEAAC1FF22}" destId="{1C1BEEA8-F658-4C7D-8099-570BDB133C04}" srcOrd="19" destOrd="0" presId="urn:microsoft.com/office/officeart/2005/8/layout/default#1"/>
    <dgm:cxn modelId="{BDB06F6A-B304-4621-AFDD-46AD93E8C596}" type="presParOf" srcId="{EA2B00AA-122F-4ABC-AE73-3DEEAAC1FF22}" destId="{CB5828BF-171F-4183-A713-AA166B37FA27}" srcOrd="20" destOrd="0" presId="urn:microsoft.com/office/officeart/2005/8/layout/default#1"/>
    <dgm:cxn modelId="{CEC0E47F-99C1-4517-A965-E4475D160DDF}" type="presParOf" srcId="{EA2B00AA-122F-4ABC-AE73-3DEEAAC1FF22}" destId="{B5629DEE-6002-434A-859F-B6C1519DD69F}" srcOrd="21" destOrd="0" presId="urn:microsoft.com/office/officeart/2005/8/layout/default#1"/>
    <dgm:cxn modelId="{D91B21D8-F62C-40BD-A1D0-BB550913C039}" type="presParOf" srcId="{EA2B00AA-122F-4ABC-AE73-3DEEAAC1FF22}" destId="{44677932-9A67-42E2-8E67-4DC8C007CDA9}" srcOrd="22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93272D-C0EA-4609-98E8-41783DE86CF2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248B434-77CA-4076-878C-E2C68441BEAA}">
      <dgm:prSet custT="1"/>
      <dgm:spPr/>
      <dgm:t>
        <a:bodyPr/>
        <a:lstStyle/>
        <a:p>
          <a:pPr algn="just" rtl="0"/>
          <a:r>
            <a:rPr lang="ru-RU" sz="2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ПОЛИФУНКЦИОНАЛЬНОСТИ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открывающий перед детьми множество возможностей, обеспечивающий все составляющие образовательного процесса;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88A8E-542D-4485-AE99-0B41989D2C24}" type="parTrans" cxnId="{BE9778DD-7589-4FAB-973A-1232AD62C230}">
      <dgm:prSet/>
      <dgm:spPr/>
      <dgm:t>
        <a:bodyPr/>
        <a:lstStyle/>
        <a:p>
          <a:pPr algn="just"/>
          <a:endParaRPr lang="ru-RU" sz="1800"/>
        </a:p>
      </dgm:t>
    </dgm:pt>
    <dgm:pt modelId="{760C52A9-D88F-4F7D-8F0F-0884EE083B1F}" type="sibTrans" cxnId="{BE9778DD-7589-4FAB-973A-1232AD62C230}">
      <dgm:prSet/>
      <dgm:spPr/>
      <dgm:t>
        <a:bodyPr/>
        <a:lstStyle/>
        <a:p>
          <a:pPr algn="just"/>
          <a:endParaRPr lang="ru-RU" sz="1800"/>
        </a:p>
      </dgm:t>
    </dgm:pt>
    <dgm:pt modelId="{2226C996-133A-49A5-BA4D-F69D401771B9}">
      <dgm:prSet custT="1"/>
      <dgm:spPr/>
      <dgm:t>
        <a:bodyPr/>
        <a:lstStyle/>
        <a:p>
          <a:pPr algn="just" rtl="0"/>
          <a:r>
            <a:rPr lang="ru-RU" sz="2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ТРАНСФОРМИРУЕМОСТИ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предоставляющий возможность изменений, позволяющих вынести на первый план ту или иную функцию пространства;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6A5BC-6B3B-44BC-A729-A0B875634117}" type="parTrans" cxnId="{0732D901-6D73-4FD3-80C9-8CBADE5F8C6C}">
      <dgm:prSet/>
      <dgm:spPr/>
      <dgm:t>
        <a:bodyPr/>
        <a:lstStyle/>
        <a:p>
          <a:pPr algn="just"/>
          <a:endParaRPr lang="ru-RU" sz="1800"/>
        </a:p>
      </dgm:t>
    </dgm:pt>
    <dgm:pt modelId="{0EB62039-7217-47E6-8B31-416CDF9F5245}" type="sibTrans" cxnId="{0732D901-6D73-4FD3-80C9-8CBADE5F8C6C}">
      <dgm:prSet/>
      <dgm:spPr/>
      <dgm:t>
        <a:bodyPr/>
        <a:lstStyle/>
        <a:p>
          <a:pPr algn="just"/>
          <a:endParaRPr lang="ru-RU" sz="1800"/>
        </a:p>
      </dgm:t>
    </dgm:pt>
    <dgm:pt modelId="{B8FE0071-0F4A-4AFE-9689-D20054565A35}">
      <dgm:prSet custT="1"/>
      <dgm:spPr/>
      <dgm:t>
        <a:bodyPr/>
        <a:lstStyle/>
        <a:p>
          <a:pPr algn="just" rtl="0"/>
          <a:r>
            <a:rPr lang="ru-RU" sz="2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ВАРИАТИВНОСТИ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позволяющий периодическую сменяемость игрового материала, появление новых предметов, стимулирующих художественно-эстетическую, познавательную, игровую, двигательную активность детей;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9BDA3-D8B8-4549-9AA5-5D570D18576E}" type="parTrans" cxnId="{4460E1EC-7325-4CA7-974C-0E9A9D90E9C2}">
      <dgm:prSet/>
      <dgm:spPr/>
      <dgm:t>
        <a:bodyPr/>
        <a:lstStyle/>
        <a:p>
          <a:pPr algn="just"/>
          <a:endParaRPr lang="ru-RU" sz="1800"/>
        </a:p>
      </dgm:t>
    </dgm:pt>
    <dgm:pt modelId="{C10D8028-3B0A-450A-9394-7A9E3E9DD098}" type="sibTrans" cxnId="{4460E1EC-7325-4CA7-974C-0E9A9D90E9C2}">
      <dgm:prSet/>
      <dgm:spPr/>
      <dgm:t>
        <a:bodyPr/>
        <a:lstStyle/>
        <a:p>
          <a:pPr algn="just"/>
          <a:endParaRPr lang="ru-RU" sz="1800"/>
        </a:p>
      </dgm:t>
    </dgm:pt>
    <dgm:pt modelId="{28C6B26F-5AAB-4561-B51E-DF18294276B9}">
      <dgm:prSet custT="1"/>
      <dgm:spPr/>
      <dgm:t>
        <a:bodyPr/>
        <a:lstStyle/>
        <a:p>
          <a:pPr algn="just" rtl="0"/>
          <a:r>
            <a:rPr lang="ru-RU" sz="2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НАСЫЩЕННОСТИ: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среда соответствует содержанию образовательной программы, разработанной на основе одной из примерных программ, а также возрастным особенностям детей;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4B444-0A79-41D1-894A-D5FAB051722B}" type="parTrans" cxnId="{F2884CA7-4B41-48C3-BF84-E69D5389C5D5}">
      <dgm:prSet/>
      <dgm:spPr/>
      <dgm:t>
        <a:bodyPr/>
        <a:lstStyle/>
        <a:p>
          <a:pPr algn="just"/>
          <a:endParaRPr lang="ru-RU" sz="1800"/>
        </a:p>
      </dgm:t>
    </dgm:pt>
    <dgm:pt modelId="{5F6F3BE8-C7F5-456A-827D-2AAB1C35C18C}" type="sibTrans" cxnId="{F2884CA7-4B41-48C3-BF84-E69D5389C5D5}">
      <dgm:prSet/>
      <dgm:spPr/>
      <dgm:t>
        <a:bodyPr/>
        <a:lstStyle/>
        <a:p>
          <a:pPr algn="just"/>
          <a:endParaRPr lang="ru-RU" sz="1800"/>
        </a:p>
      </dgm:t>
    </dgm:pt>
    <dgm:pt modelId="{C8260DF2-133B-4BED-9007-0E5F7585F0D7}">
      <dgm:prSet custT="1"/>
      <dgm:spPr/>
      <dgm:t>
        <a:bodyPr/>
        <a:lstStyle/>
        <a:p>
          <a:pPr algn="just" rtl="0"/>
          <a:r>
            <a:rPr lang="ru-RU" sz="2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ДОСТУПНОСТИ: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среда обеспечивает свободный доступ детей к играм, игрушкам, материалам, пособиям;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81AAD7-2F8A-4A39-BDE8-940697EDF81C}" type="parTrans" cxnId="{FD7D21A4-2598-44A1-9126-3E823D565DC2}">
      <dgm:prSet/>
      <dgm:spPr/>
      <dgm:t>
        <a:bodyPr/>
        <a:lstStyle/>
        <a:p>
          <a:pPr algn="just"/>
          <a:endParaRPr lang="ru-RU" sz="1800"/>
        </a:p>
      </dgm:t>
    </dgm:pt>
    <dgm:pt modelId="{5A76F39F-0EB4-4C7C-BA2D-CD7379666F94}" type="sibTrans" cxnId="{FD7D21A4-2598-44A1-9126-3E823D565DC2}">
      <dgm:prSet/>
      <dgm:spPr/>
      <dgm:t>
        <a:bodyPr/>
        <a:lstStyle/>
        <a:p>
          <a:pPr algn="just"/>
          <a:endParaRPr lang="ru-RU" sz="1800"/>
        </a:p>
      </dgm:t>
    </dgm:pt>
    <dgm:pt modelId="{9636AE32-3CB2-49DD-A69B-214113B971D5}">
      <dgm:prSet custT="1"/>
      <dgm:spPr/>
      <dgm:t>
        <a:bodyPr/>
        <a:lstStyle/>
        <a:p>
          <a:pPr algn="just" rtl="0"/>
          <a:r>
            <a:rPr lang="ru-RU" sz="2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БЕЗОПАСНОСТИ: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среда предполагает соответствие ее элементов требованиям по обеспечению надежности и безопасности.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C0FAF-ABE8-4E9E-8DE4-3E76A42E2B54}" type="parTrans" cxnId="{E217B245-6D1A-41EA-97FF-B92A6FDA806C}">
      <dgm:prSet/>
      <dgm:spPr/>
      <dgm:t>
        <a:bodyPr/>
        <a:lstStyle/>
        <a:p>
          <a:pPr algn="just"/>
          <a:endParaRPr lang="ru-RU" sz="1800"/>
        </a:p>
      </dgm:t>
    </dgm:pt>
    <dgm:pt modelId="{142B537F-BB47-4D09-AFF2-21EBC91C15AB}" type="sibTrans" cxnId="{E217B245-6D1A-41EA-97FF-B92A6FDA806C}">
      <dgm:prSet/>
      <dgm:spPr/>
      <dgm:t>
        <a:bodyPr/>
        <a:lstStyle/>
        <a:p>
          <a:pPr algn="just"/>
          <a:endParaRPr lang="ru-RU" sz="1800"/>
        </a:p>
      </dgm:t>
    </dgm:pt>
    <dgm:pt modelId="{9F60F5C8-6CCF-498F-A6FE-EF4C97BA88DD}" type="pres">
      <dgm:prSet presAssocID="{0F93272D-C0EA-4609-98E8-41783DE86C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E5D5FB-2661-48D5-AFC3-ACBE09EDDFE9}" type="pres">
      <dgm:prSet presAssocID="{4248B434-77CA-4076-878C-E2C68441BEA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C2829-EA21-4BC8-B6BA-E6AB66079A49}" type="pres">
      <dgm:prSet presAssocID="{760C52A9-D88F-4F7D-8F0F-0884EE083B1F}" presName="spacer" presStyleCnt="0"/>
      <dgm:spPr/>
    </dgm:pt>
    <dgm:pt modelId="{39812383-46A2-449C-A942-F39ECAA6C0EE}" type="pres">
      <dgm:prSet presAssocID="{2226C996-133A-49A5-BA4D-F69D401771B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8FA57-0F4B-4A67-9F6E-9723422BE682}" type="pres">
      <dgm:prSet presAssocID="{0EB62039-7217-47E6-8B31-416CDF9F5245}" presName="spacer" presStyleCnt="0"/>
      <dgm:spPr/>
    </dgm:pt>
    <dgm:pt modelId="{D1C3B095-6FD7-4AE0-A1D1-30E4AE575B6F}" type="pres">
      <dgm:prSet presAssocID="{B8FE0071-0F4A-4AFE-9689-D20054565A3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B645C-E5F1-4585-8376-5200E84B2A67}" type="pres">
      <dgm:prSet presAssocID="{C10D8028-3B0A-450A-9394-7A9E3E9DD098}" presName="spacer" presStyleCnt="0"/>
      <dgm:spPr/>
    </dgm:pt>
    <dgm:pt modelId="{EE4A6567-2605-42E1-B6D3-C90D2D24B7BB}" type="pres">
      <dgm:prSet presAssocID="{28C6B26F-5AAB-4561-B51E-DF18294276B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F0A50-F0FC-4C53-9006-235C78E6D322}" type="pres">
      <dgm:prSet presAssocID="{5F6F3BE8-C7F5-456A-827D-2AAB1C35C18C}" presName="spacer" presStyleCnt="0"/>
      <dgm:spPr/>
    </dgm:pt>
    <dgm:pt modelId="{1458D314-C72C-4810-9867-762B1449179B}" type="pres">
      <dgm:prSet presAssocID="{C8260DF2-133B-4BED-9007-0E5F7585F0D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4DDB2-3996-4905-896A-934932115718}" type="pres">
      <dgm:prSet presAssocID="{5A76F39F-0EB4-4C7C-BA2D-CD7379666F94}" presName="spacer" presStyleCnt="0"/>
      <dgm:spPr/>
    </dgm:pt>
    <dgm:pt modelId="{9C0DBABF-0244-4B7D-AA72-166EB86B2B70}" type="pres">
      <dgm:prSet presAssocID="{9636AE32-3CB2-49DD-A69B-214113B971D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969D1E-58C9-4631-A43C-A02DA7AC6CB9}" type="presOf" srcId="{C8260DF2-133B-4BED-9007-0E5F7585F0D7}" destId="{1458D314-C72C-4810-9867-762B1449179B}" srcOrd="0" destOrd="0" presId="urn:microsoft.com/office/officeart/2005/8/layout/vList2"/>
    <dgm:cxn modelId="{BE9778DD-7589-4FAB-973A-1232AD62C230}" srcId="{0F93272D-C0EA-4609-98E8-41783DE86CF2}" destId="{4248B434-77CA-4076-878C-E2C68441BEAA}" srcOrd="0" destOrd="0" parTransId="{8DC88A8E-542D-4485-AE99-0B41989D2C24}" sibTransId="{760C52A9-D88F-4F7D-8F0F-0884EE083B1F}"/>
    <dgm:cxn modelId="{4460E1EC-7325-4CA7-974C-0E9A9D90E9C2}" srcId="{0F93272D-C0EA-4609-98E8-41783DE86CF2}" destId="{B8FE0071-0F4A-4AFE-9689-D20054565A35}" srcOrd="2" destOrd="0" parTransId="{1949BDA3-D8B8-4549-9AA5-5D570D18576E}" sibTransId="{C10D8028-3B0A-450A-9394-7A9E3E9DD098}"/>
    <dgm:cxn modelId="{91F531D6-19D7-41B9-8A99-EC7005D16A0D}" type="presOf" srcId="{0F93272D-C0EA-4609-98E8-41783DE86CF2}" destId="{9F60F5C8-6CCF-498F-A6FE-EF4C97BA88DD}" srcOrd="0" destOrd="0" presId="urn:microsoft.com/office/officeart/2005/8/layout/vList2"/>
    <dgm:cxn modelId="{E217B245-6D1A-41EA-97FF-B92A6FDA806C}" srcId="{0F93272D-C0EA-4609-98E8-41783DE86CF2}" destId="{9636AE32-3CB2-49DD-A69B-214113B971D5}" srcOrd="5" destOrd="0" parTransId="{F47C0FAF-ABE8-4E9E-8DE4-3E76A42E2B54}" sibTransId="{142B537F-BB47-4D09-AFF2-21EBC91C15AB}"/>
    <dgm:cxn modelId="{4D32CC1D-8501-4C22-835D-BD89BA37745C}" type="presOf" srcId="{9636AE32-3CB2-49DD-A69B-214113B971D5}" destId="{9C0DBABF-0244-4B7D-AA72-166EB86B2B70}" srcOrd="0" destOrd="0" presId="urn:microsoft.com/office/officeart/2005/8/layout/vList2"/>
    <dgm:cxn modelId="{A2EC6A26-1E16-47C8-BD09-AC9B34A06C14}" type="presOf" srcId="{B8FE0071-0F4A-4AFE-9689-D20054565A35}" destId="{D1C3B095-6FD7-4AE0-A1D1-30E4AE575B6F}" srcOrd="0" destOrd="0" presId="urn:microsoft.com/office/officeart/2005/8/layout/vList2"/>
    <dgm:cxn modelId="{0732D901-6D73-4FD3-80C9-8CBADE5F8C6C}" srcId="{0F93272D-C0EA-4609-98E8-41783DE86CF2}" destId="{2226C996-133A-49A5-BA4D-F69D401771B9}" srcOrd="1" destOrd="0" parTransId="{28E6A5BC-6B3B-44BC-A729-A0B875634117}" sibTransId="{0EB62039-7217-47E6-8B31-416CDF9F5245}"/>
    <dgm:cxn modelId="{FD7D21A4-2598-44A1-9126-3E823D565DC2}" srcId="{0F93272D-C0EA-4609-98E8-41783DE86CF2}" destId="{C8260DF2-133B-4BED-9007-0E5F7585F0D7}" srcOrd="4" destOrd="0" parTransId="{1481AAD7-2F8A-4A39-BDE8-940697EDF81C}" sibTransId="{5A76F39F-0EB4-4C7C-BA2D-CD7379666F94}"/>
    <dgm:cxn modelId="{D2D5C866-18A8-4D8D-9776-32CAC0A841A3}" type="presOf" srcId="{4248B434-77CA-4076-878C-E2C68441BEAA}" destId="{7CE5D5FB-2661-48D5-AFC3-ACBE09EDDFE9}" srcOrd="0" destOrd="0" presId="urn:microsoft.com/office/officeart/2005/8/layout/vList2"/>
    <dgm:cxn modelId="{3EA5863B-B88D-4F9B-BBA4-1EB946F29588}" type="presOf" srcId="{28C6B26F-5AAB-4561-B51E-DF18294276B9}" destId="{EE4A6567-2605-42E1-B6D3-C90D2D24B7BB}" srcOrd="0" destOrd="0" presId="urn:microsoft.com/office/officeart/2005/8/layout/vList2"/>
    <dgm:cxn modelId="{1D71B11B-F387-4E09-9E30-480FCBBBEC11}" type="presOf" srcId="{2226C996-133A-49A5-BA4D-F69D401771B9}" destId="{39812383-46A2-449C-A942-F39ECAA6C0EE}" srcOrd="0" destOrd="0" presId="urn:microsoft.com/office/officeart/2005/8/layout/vList2"/>
    <dgm:cxn modelId="{F2884CA7-4B41-48C3-BF84-E69D5389C5D5}" srcId="{0F93272D-C0EA-4609-98E8-41783DE86CF2}" destId="{28C6B26F-5AAB-4561-B51E-DF18294276B9}" srcOrd="3" destOrd="0" parTransId="{7994B444-0A79-41D1-894A-D5FAB051722B}" sibTransId="{5F6F3BE8-C7F5-456A-827D-2AAB1C35C18C}"/>
    <dgm:cxn modelId="{E9AA2657-9ED5-4C24-B266-4B0E77267FCF}" type="presParOf" srcId="{9F60F5C8-6CCF-498F-A6FE-EF4C97BA88DD}" destId="{7CE5D5FB-2661-48D5-AFC3-ACBE09EDDFE9}" srcOrd="0" destOrd="0" presId="urn:microsoft.com/office/officeart/2005/8/layout/vList2"/>
    <dgm:cxn modelId="{0B06A5C2-CB1C-4879-BCC0-2B82B4C0649D}" type="presParOf" srcId="{9F60F5C8-6CCF-498F-A6FE-EF4C97BA88DD}" destId="{C40C2829-EA21-4BC8-B6BA-E6AB66079A49}" srcOrd="1" destOrd="0" presId="urn:microsoft.com/office/officeart/2005/8/layout/vList2"/>
    <dgm:cxn modelId="{574E54CC-C5FA-41AB-B15C-B4D700374F0F}" type="presParOf" srcId="{9F60F5C8-6CCF-498F-A6FE-EF4C97BA88DD}" destId="{39812383-46A2-449C-A942-F39ECAA6C0EE}" srcOrd="2" destOrd="0" presId="urn:microsoft.com/office/officeart/2005/8/layout/vList2"/>
    <dgm:cxn modelId="{3271D808-02A1-4DDA-A315-7738E17AB2C0}" type="presParOf" srcId="{9F60F5C8-6CCF-498F-A6FE-EF4C97BA88DD}" destId="{6928FA57-0F4B-4A67-9F6E-9723422BE682}" srcOrd="3" destOrd="0" presId="urn:microsoft.com/office/officeart/2005/8/layout/vList2"/>
    <dgm:cxn modelId="{BCE9CF6A-313C-47D9-A8DE-D08406178AC8}" type="presParOf" srcId="{9F60F5C8-6CCF-498F-A6FE-EF4C97BA88DD}" destId="{D1C3B095-6FD7-4AE0-A1D1-30E4AE575B6F}" srcOrd="4" destOrd="0" presId="urn:microsoft.com/office/officeart/2005/8/layout/vList2"/>
    <dgm:cxn modelId="{8895E200-15BB-4B78-8BF1-2FDDCA02FE9E}" type="presParOf" srcId="{9F60F5C8-6CCF-498F-A6FE-EF4C97BA88DD}" destId="{B27B645C-E5F1-4585-8376-5200E84B2A67}" srcOrd="5" destOrd="0" presId="urn:microsoft.com/office/officeart/2005/8/layout/vList2"/>
    <dgm:cxn modelId="{B42F19C4-F43B-4FDD-9081-2FD939973313}" type="presParOf" srcId="{9F60F5C8-6CCF-498F-A6FE-EF4C97BA88DD}" destId="{EE4A6567-2605-42E1-B6D3-C90D2D24B7BB}" srcOrd="6" destOrd="0" presId="urn:microsoft.com/office/officeart/2005/8/layout/vList2"/>
    <dgm:cxn modelId="{4CC498B7-27E3-4AD7-9A4A-220241D39BE4}" type="presParOf" srcId="{9F60F5C8-6CCF-498F-A6FE-EF4C97BA88DD}" destId="{FD7F0A50-F0FC-4C53-9006-235C78E6D322}" srcOrd="7" destOrd="0" presId="urn:microsoft.com/office/officeart/2005/8/layout/vList2"/>
    <dgm:cxn modelId="{66E6D5A2-EFEF-4F49-8819-8DF6661C8AA2}" type="presParOf" srcId="{9F60F5C8-6CCF-498F-A6FE-EF4C97BA88DD}" destId="{1458D314-C72C-4810-9867-762B1449179B}" srcOrd="8" destOrd="0" presId="urn:microsoft.com/office/officeart/2005/8/layout/vList2"/>
    <dgm:cxn modelId="{82DAB213-5C86-4FFB-8A70-4F0D89280A95}" type="presParOf" srcId="{9F60F5C8-6CCF-498F-A6FE-EF4C97BA88DD}" destId="{0E54DDB2-3996-4905-896A-934932115718}" srcOrd="9" destOrd="0" presId="urn:microsoft.com/office/officeart/2005/8/layout/vList2"/>
    <dgm:cxn modelId="{E7FEAC58-77F1-44FB-A902-D222A6E7803E}" type="presParOf" srcId="{9F60F5C8-6CCF-498F-A6FE-EF4C97BA88DD}" destId="{9C0DBABF-0244-4B7D-AA72-166EB86B2B70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36EBAC-3352-4AC5-81A5-6CD8D865C4F8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79A919C-01BB-4473-AC11-D991BEA6D2D9}">
      <dgm:prSet custT="1"/>
      <dgm:spPr/>
      <dgm:t>
        <a:bodyPr/>
        <a:lstStyle/>
        <a:p>
          <a:pPr algn="just"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сменяемая, вариативная, динамичная, должна включать разнообразные компоненты, способствующие формированию различных видов деятельности;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D7308-672D-4C18-86C5-16809919654E}" type="parTrans" cxnId="{D99D37F4-A240-4CCC-A4D7-3DB0941598BA}">
      <dgm:prSet/>
      <dgm:spPr/>
      <dgm:t>
        <a:bodyPr/>
        <a:lstStyle/>
        <a:p>
          <a:endParaRPr lang="ru-RU"/>
        </a:p>
      </dgm:t>
    </dgm:pt>
    <dgm:pt modelId="{B1856C50-526E-44EE-8BB6-783B40552C1C}" type="sibTrans" cxnId="{D99D37F4-A240-4CCC-A4D7-3DB0941598BA}">
      <dgm:prSet/>
      <dgm:spPr/>
      <dgm:t>
        <a:bodyPr/>
        <a:lstStyle/>
        <a:p>
          <a:endParaRPr lang="ru-RU"/>
        </a:p>
      </dgm:t>
    </dgm:pt>
    <dgm:pt modelId="{B52648FD-51A1-42BA-8FFF-DE720707A761}">
      <dgm:prSet custT="1"/>
      <dgm:spPr/>
      <dgm:t>
        <a:bodyPr/>
        <a:lstStyle/>
        <a:p>
          <a:pPr algn="just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взаимосвязана со всеми ее частями и окружающей средой, целостна, что позволит детям свободно заниматься разными видами деятельности, взаимодействовать друг с другом;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27495D-A634-46A1-B4B7-C61E77230CCC}" type="parTrans" cxnId="{894FEB68-0E02-453D-BEF5-8527033A0572}">
      <dgm:prSet/>
      <dgm:spPr/>
      <dgm:t>
        <a:bodyPr/>
        <a:lstStyle/>
        <a:p>
          <a:endParaRPr lang="ru-RU"/>
        </a:p>
      </dgm:t>
    </dgm:pt>
    <dgm:pt modelId="{E7A4F10E-2C61-43B1-9848-07329145E20E}" type="sibTrans" cxnId="{894FEB68-0E02-453D-BEF5-8527033A0572}">
      <dgm:prSet/>
      <dgm:spPr/>
      <dgm:t>
        <a:bodyPr/>
        <a:lstStyle/>
        <a:p>
          <a:endParaRPr lang="ru-RU"/>
        </a:p>
      </dgm:t>
    </dgm:pt>
    <dgm:pt modelId="{9AFF3930-AC46-4FC9-804A-2A395CDF574D}">
      <dgm:prSet custT="1"/>
      <dgm:spPr/>
      <dgm:t>
        <a:bodyPr/>
        <a:lstStyle/>
        <a:p>
          <a:pPr algn="just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должна быть завершенной, застывшей, ее следует периодически преобразовывать, с учетом специфики детского восприятия, стимулировать активность детей;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5D3E0-98ED-4809-8D0A-44D5630F68CD}" type="parTrans" cxnId="{2B1331D9-914C-4FCC-92F3-00B637B62F89}">
      <dgm:prSet/>
      <dgm:spPr/>
      <dgm:t>
        <a:bodyPr/>
        <a:lstStyle/>
        <a:p>
          <a:endParaRPr lang="ru-RU"/>
        </a:p>
      </dgm:t>
    </dgm:pt>
    <dgm:pt modelId="{B9BBF88E-8A35-499E-94A7-7622FE446E4D}" type="sibTrans" cxnId="{2B1331D9-914C-4FCC-92F3-00B637B62F89}">
      <dgm:prSet/>
      <dgm:spPr/>
      <dgm:t>
        <a:bodyPr/>
        <a:lstStyle/>
        <a:p>
          <a:endParaRPr lang="ru-RU"/>
        </a:p>
      </dgm:t>
    </dgm:pt>
    <dgm:pt modelId="{13D276A4-CE45-4D13-BC9D-395E582DBBD1}">
      <dgm:prSet custT="1"/>
      <dgm:spPr/>
      <dgm:t>
        <a:bodyPr/>
        <a:lstStyle/>
        <a:p>
          <a:pPr algn="just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 включать детей в создание среды, это способствует формированию осознанного отношения ребенка к среде, комфортности для всех детей и взрослых группы;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9C947-0878-4BD7-866F-9B478DD8F3C6}" type="parTrans" cxnId="{1AAB06D5-6118-45C8-9FFC-7E7191AF0763}">
      <dgm:prSet/>
      <dgm:spPr/>
      <dgm:t>
        <a:bodyPr/>
        <a:lstStyle/>
        <a:p>
          <a:endParaRPr lang="ru-RU"/>
        </a:p>
      </dgm:t>
    </dgm:pt>
    <dgm:pt modelId="{C7D9D51C-5796-4EA1-9DB8-5CBE02003A2C}" type="sibTrans" cxnId="{1AAB06D5-6118-45C8-9FFC-7E7191AF0763}">
      <dgm:prSet/>
      <dgm:spPr/>
      <dgm:t>
        <a:bodyPr/>
        <a:lstStyle/>
        <a:p>
          <a:endParaRPr lang="ru-RU"/>
        </a:p>
      </dgm:t>
    </dgm:pt>
    <dgm:pt modelId="{E00CEEA1-538B-4B6B-9F24-AAA16042E4F1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должна быть организована так, чтобы материалы и оборудование, необходимые детям для осуществления любой деятельности, были в поле зрения ребенка, доступны, чтобы он мог их взять, не обращаясь за помощью к взрослому.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B2B03-443D-4C70-93E4-EDE79B0BA78E}" type="parTrans" cxnId="{B1B7971D-FDFF-4D6B-A77B-AA8DD7D414DE}">
      <dgm:prSet/>
      <dgm:spPr/>
      <dgm:t>
        <a:bodyPr/>
        <a:lstStyle/>
        <a:p>
          <a:endParaRPr lang="ru-RU"/>
        </a:p>
      </dgm:t>
    </dgm:pt>
    <dgm:pt modelId="{89CE606C-46B0-4B3A-BF44-E49D12F7B449}" type="sibTrans" cxnId="{B1B7971D-FDFF-4D6B-A77B-AA8DD7D414DE}">
      <dgm:prSet/>
      <dgm:spPr/>
      <dgm:t>
        <a:bodyPr/>
        <a:lstStyle/>
        <a:p>
          <a:endParaRPr lang="ru-RU"/>
        </a:p>
      </dgm:t>
    </dgm:pt>
    <dgm:pt modelId="{79C6CFC3-4DF5-4BC5-9C83-5FCBE1D208B2}">
      <dgm:prSet custT="1"/>
      <dgm:spPr/>
      <dgm:t>
        <a:bodyPr/>
        <a:lstStyle/>
        <a:p>
          <a:pPr algn="just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должна соответствовать возрастным, половым психофизиологическим особенностям детей.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F01652-51AF-46E9-954C-14B9E338D2C8}" type="parTrans" cxnId="{18A22A51-4EBD-4134-985A-EB57883E5B0E}">
      <dgm:prSet/>
      <dgm:spPr/>
      <dgm:t>
        <a:bodyPr/>
        <a:lstStyle/>
        <a:p>
          <a:endParaRPr lang="ru-RU"/>
        </a:p>
      </dgm:t>
    </dgm:pt>
    <dgm:pt modelId="{C8E475BB-978B-40A5-AABE-D446CE51BEBD}" type="sibTrans" cxnId="{18A22A51-4EBD-4134-985A-EB57883E5B0E}">
      <dgm:prSet/>
      <dgm:spPr/>
      <dgm:t>
        <a:bodyPr/>
        <a:lstStyle/>
        <a:p>
          <a:endParaRPr lang="ru-RU"/>
        </a:p>
      </dgm:t>
    </dgm:pt>
    <dgm:pt modelId="{7F3F9A64-F09F-48B4-8418-8C4540B20652}" type="pres">
      <dgm:prSet presAssocID="{9C36EBAC-3352-4AC5-81A5-6CD8D865C4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9ACAE-FD4E-46FC-8F45-09DC41E18E79}" type="pres">
      <dgm:prSet presAssocID="{B79A919C-01BB-4473-AC11-D991BEA6D2D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2D6DB-290C-4218-9719-1C28230E76DC}" type="pres">
      <dgm:prSet presAssocID="{B1856C50-526E-44EE-8BB6-783B40552C1C}" presName="spacer" presStyleCnt="0"/>
      <dgm:spPr/>
    </dgm:pt>
    <dgm:pt modelId="{2250E333-18CB-4E89-A697-CAB9BC272154}" type="pres">
      <dgm:prSet presAssocID="{B52648FD-51A1-42BA-8FFF-DE720707A76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EAA16-CEC3-4F07-98FC-A77E9F68912B}" type="pres">
      <dgm:prSet presAssocID="{E7A4F10E-2C61-43B1-9848-07329145E20E}" presName="spacer" presStyleCnt="0"/>
      <dgm:spPr/>
    </dgm:pt>
    <dgm:pt modelId="{07440A3C-0112-4DF8-83AC-3A5FDE4AE7E6}" type="pres">
      <dgm:prSet presAssocID="{9AFF3930-AC46-4FC9-804A-2A395CDF574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6BE2A-FE42-4474-AA7D-8FA4B6296837}" type="pres">
      <dgm:prSet presAssocID="{B9BBF88E-8A35-499E-94A7-7622FE446E4D}" presName="spacer" presStyleCnt="0"/>
      <dgm:spPr/>
    </dgm:pt>
    <dgm:pt modelId="{A37BF900-9178-4D8C-A146-13B6D49DFBD6}" type="pres">
      <dgm:prSet presAssocID="{13D276A4-CE45-4D13-BC9D-395E582DBBD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C9074-3288-4549-A014-EEB6B388924F}" type="pres">
      <dgm:prSet presAssocID="{C7D9D51C-5796-4EA1-9DB8-5CBE02003A2C}" presName="spacer" presStyleCnt="0"/>
      <dgm:spPr/>
    </dgm:pt>
    <dgm:pt modelId="{BC8A0A8F-50DE-4D2A-8DF4-30FF2E0E13FE}" type="pres">
      <dgm:prSet presAssocID="{E00CEEA1-538B-4B6B-9F24-AAA16042E4F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AFFE2-BC0C-48C3-9EE0-9F616EE7814B}" type="pres">
      <dgm:prSet presAssocID="{89CE606C-46B0-4B3A-BF44-E49D12F7B449}" presName="spacer" presStyleCnt="0"/>
      <dgm:spPr/>
    </dgm:pt>
    <dgm:pt modelId="{06B8D2E1-DC02-4CA3-B63B-0DD35E42F133}" type="pres">
      <dgm:prSet presAssocID="{79C6CFC3-4DF5-4BC5-9C83-5FCBE1D208B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4FEB68-0E02-453D-BEF5-8527033A0572}" srcId="{9C36EBAC-3352-4AC5-81A5-6CD8D865C4F8}" destId="{B52648FD-51A1-42BA-8FFF-DE720707A761}" srcOrd="1" destOrd="0" parTransId="{0727495D-A634-46A1-B4B7-C61E77230CCC}" sibTransId="{E7A4F10E-2C61-43B1-9848-07329145E20E}"/>
    <dgm:cxn modelId="{54A3242D-7C99-4194-9E37-E759480AB74E}" type="presOf" srcId="{B52648FD-51A1-42BA-8FFF-DE720707A761}" destId="{2250E333-18CB-4E89-A697-CAB9BC272154}" srcOrd="0" destOrd="0" presId="urn:microsoft.com/office/officeart/2005/8/layout/vList2"/>
    <dgm:cxn modelId="{2B1331D9-914C-4FCC-92F3-00B637B62F89}" srcId="{9C36EBAC-3352-4AC5-81A5-6CD8D865C4F8}" destId="{9AFF3930-AC46-4FC9-804A-2A395CDF574D}" srcOrd="2" destOrd="0" parTransId="{EB35D3E0-98ED-4809-8D0A-44D5630F68CD}" sibTransId="{B9BBF88E-8A35-499E-94A7-7622FE446E4D}"/>
    <dgm:cxn modelId="{88042B10-0863-4C54-8604-879BE7BFB3C3}" type="presOf" srcId="{79C6CFC3-4DF5-4BC5-9C83-5FCBE1D208B2}" destId="{06B8D2E1-DC02-4CA3-B63B-0DD35E42F133}" srcOrd="0" destOrd="0" presId="urn:microsoft.com/office/officeart/2005/8/layout/vList2"/>
    <dgm:cxn modelId="{18A22A51-4EBD-4134-985A-EB57883E5B0E}" srcId="{9C36EBAC-3352-4AC5-81A5-6CD8D865C4F8}" destId="{79C6CFC3-4DF5-4BC5-9C83-5FCBE1D208B2}" srcOrd="5" destOrd="0" parTransId="{4CF01652-51AF-46E9-954C-14B9E338D2C8}" sibTransId="{C8E475BB-978B-40A5-AABE-D446CE51BEBD}"/>
    <dgm:cxn modelId="{C6D93A80-1216-4E9C-AE3F-29AA6E85A54A}" type="presOf" srcId="{13D276A4-CE45-4D13-BC9D-395E582DBBD1}" destId="{A37BF900-9178-4D8C-A146-13B6D49DFBD6}" srcOrd="0" destOrd="0" presId="urn:microsoft.com/office/officeart/2005/8/layout/vList2"/>
    <dgm:cxn modelId="{9C94634B-DA61-4E54-BA1F-566BC4EC6388}" type="presOf" srcId="{B79A919C-01BB-4473-AC11-D991BEA6D2D9}" destId="{7079ACAE-FD4E-46FC-8F45-09DC41E18E79}" srcOrd="0" destOrd="0" presId="urn:microsoft.com/office/officeart/2005/8/layout/vList2"/>
    <dgm:cxn modelId="{1AAB06D5-6118-45C8-9FFC-7E7191AF0763}" srcId="{9C36EBAC-3352-4AC5-81A5-6CD8D865C4F8}" destId="{13D276A4-CE45-4D13-BC9D-395E582DBBD1}" srcOrd="3" destOrd="0" parTransId="{1249C947-0878-4BD7-866F-9B478DD8F3C6}" sibTransId="{C7D9D51C-5796-4EA1-9DB8-5CBE02003A2C}"/>
    <dgm:cxn modelId="{68624FA6-647E-441A-AD55-0E2E85C49535}" type="presOf" srcId="{9AFF3930-AC46-4FC9-804A-2A395CDF574D}" destId="{07440A3C-0112-4DF8-83AC-3A5FDE4AE7E6}" srcOrd="0" destOrd="0" presId="urn:microsoft.com/office/officeart/2005/8/layout/vList2"/>
    <dgm:cxn modelId="{B1B7971D-FDFF-4D6B-A77B-AA8DD7D414DE}" srcId="{9C36EBAC-3352-4AC5-81A5-6CD8D865C4F8}" destId="{E00CEEA1-538B-4B6B-9F24-AAA16042E4F1}" srcOrd="4" destOrd="0" parTransId="{1CFB2B03-443D-4C70-93E4-EDE79B0BA78E}" sibTransId="{89CE606C-46B0-4B3A-BF44-E49D12F7B449}"/>
    <dgm:cxn modelId="{15DF78BC-C852-4FAE-A16B-D6F244512EFA}" type="presOf" srcId="{E00CEEA1-538B-4B6B-9F24-AAA16042E4F1}" destId="{BC8A0A8F-50DE-4D2A-8DF4-30FF2E0E13FE}" srcOrd="0" destOrd="0" presId="urn:microsoft.com/office/officeart/2005/8/layout/vList2"/>
    <dgm:cxn modelId="{DED31EB4-23D8-44AE-A491-CB19D4075DB7}" type="presOf" srcId="{9C36EBAC-3352-4AC5-81A5-6CD8D865C4F8}" destId="{7F3F9A64-F09F-48B4-8418-8C4540B20652}" srcOrd="0" destOrd="0" presId="urn:microsoft.com/office/officeart/2005/8/layout/vList2"/>
    <dgm:cxn modelId="{D99D37F4-A240-4CCC-A4D7-3DB0941598BA}" srcId="{9C36EBAC-3352-4AC5-81A5-6CD8D865C4F8}" destId="{B79A919C-01BB-4473-AC11-D991BEA6D2D9}" srcOrd="0" destOrd="0" parTransId="{FA1D7308-672D-4C18-86C5-16809919654E}" sibTransId="{B1856C50-526E-44EE-8BB6-783B40552C1C}"/>
    <dgm:cxn modelId="{0E54FC44-795F-4F2C-9CD4-D4BC4D5FDA10}" type="presParOf" srcId="{7F3F9A64-F09F-48B4-8418-8C4540B20652}" destId="{7079ACAE-FD4E-46FC-8F45-09DC41E18E79}" srcOrd="0" destOrd="0" presId="urn:microsoft.com/office/officeart/2005/8/layout/vList2"/>
    <dgm:cxn modelId="{965341F2-BEF8-4F43-A5B9-35899AFA821A}" type="presParOf" srcId="{7F3F9A64-F09F-48B4-8418-8C4540B20652}" destId="{92A2D6DB-290C-4218-9719-1C28230E76DC}" srcOrd="1" destOrd="0" presId="urn:microsoft.com/office/officeart/2005/8/layout/vList2"/>
    <dgm:cxn modelId="{214454C7-231F-4D64-BDC4-C8BD539FA426}" type="presParOf" srcId="{7F3F9A64-F09F-48B4-8418-8C4540B20652}" destId="{2250E333-18CB-4E89-A697-CAB9BC272154}" srcOrd="2" destOrd="0" presId="urn:microsoft.com/office/officeart/2005/8/layout/vList2"/>
    <dgm:cxn modelId="{D758A3DF-F75E-4E44-9C2F-F31CEB1E52DB}" type="presParOf" srcId="{7F3F9A64-F09F-48B4-8418-8C4540B20652}" destId="{942EAA16-CEC3-4F07-98FC-A77E9F68912B}" srcOrd="3" destOrd="0" presId="urn:microsoft.com/office/officeart/2005/8/layout/vList2"/>
    <dgm:cxn modelId="{F54AAF20-EC13-46B2-ADB5-29229B99B117}" type="presParOf" srcId="{7F3F9A64-F09F-48B4-8418-8C4540B20652}" destId="{07440A3C-0112-4DF8-83AC-3A5FDE4AE7E6}" srcOrd="4" destOrd="0" presId="urn:microsoft.com/office/officeart/2005/8/layout/vList2"/>
    <dgm:cxn modelId="{07747CD1-B019-41C3-8EC8-61A8778EA5D4}" type="presParOf" srcId="{7F3F9A64-F09F-48B4-8418-8C4540B20652}" destId="{5246BE2A-FE42-4474-AA7D-8FA4B6296837}" srcOrd="5" destOrd="0" presId="urn:microsoft.com/office/officeart/2005/8/layout/vList2"/>
    <dgm:cxn modelId="{7A8F1489-4187-486C-8394-95D21F4284FE}" type="presParOf" srcId="{7F3F9A64-F09F-48B4-8418-8C4540B20652}" destId="{A37BF900-9178-4D8C-A146-13B6D49DFBD6}" srcOrd="6" destOrd="0" presId="urn:microsoft.com/office/officeart/2005/8/layout/vList2"/>
    <dgm:cxn modelId="{FDC4B96B-3C46-4367-8AA3-04EA4F4A92B9}" type="presParOf" srcId="{7F3F9A64-F09F-48B4-8418-8C4540B20652}" destId="{F6BC9074-3288-4549-A014-EEB6B388924F}" srcOrd="7" destOrd="0" presId="urn:microsoft.com/office/officeart/2005/8/layout/vList2"/>
    <dgm:cxn modelId="{FDA5308C-6A18-4875-BCD3-0BB15D7A04D6}" type="presParOf" srcId="{7F3F9A64-F09F-48B4-8418-8C4540B20652}" destId="{BC8A0A8F-50DE-4D2A-8DF4-30FF2E0E13FE}" srcOrd="8" destOrd="0" presId="urn:microsoft.com/office/officeart/2005/8/layout/vList2"/>
    <dgm:cxn modelId="{6F95F1E2-A353-4DAB-AFD7-CD8652EB7BCC}" type="presParOf" srcId="{7F3F9A64-F09F-48B4-8418-8C4540B20652}" destId="{5CBAFFE2-BC0C-48C3-9EE0-9F616EE7814B}" srcOrd="9" destOrd="0" presId="urn:microsoft.com/office/officeart/2005/8/layout/vList2"/>
    <dgm:cxn modelId="{8BE24076-2A1F-4E41-842C-3C2B86D6147D}" type="presParOf" srcId="{7F3F9A64-F09F-48B4-8418-8C4540B20652}" destId="{06B8D2E1-DC02-4CA3-B63B-0DD35E42F133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0B33-3D28-462B-A086-B190D6004715}">
      <dsp:nvSpPr>
        <dsp:cNvPr id="0" name=""/>
        <dsp:cNvSpPr/>
      </dsp:nvSpPr>
      <dsp:spPr>
        <a:xfrm>
          <a:off x="0" y="2652"/>
          <a:ext cx="8229600" cy="8169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развитие предпосылок ценностно-смыслового восприятия и понимания произведений искусства</a:t>
          </a: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b="0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словесного, музыкального, </a:t>
          </a: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изобразительного), мира природы;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82" y="42534"/>
        <a:ext cx="8149836" cy="737225"/>
      </dsp:txXfrm>
    </dsp:sp>
    <dsp:sp modelId="{7938D928-6AC8-4FFC-BBE8-D78CCA4354D6}">
      <dsp:nvSpPr>
        <dsp:cNvPr id="0" name=""/>
        <dsp:cNvSpPr/>
      </dsp:nvSpPr>
      <dsp:spPr>
        <a:xfrm>
          <a:off x="0" y="831904"/>
          <a:ext cx="8229600" cy="8169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становление эстетического отношения к окружающему миру;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82" y="871786"/>
        <a:ext cx="8149836" cy="737225"/>
      </dsp:txXfrm>
    </dsp:sp>
    <dsp:sp modelId="{427CB9F6-26E2-42F1-AF5E-2F64FA6ED848}">
      <dsp:nvSpPr>
        <dsp:cNvPr id="0" name=""/>
        <dsp:cNvSpPr/>
      </dsp:nvSpPr>
      <dsp:spPr>
        <a:xfrm>
          <a:off x="0" y="1661155"/>
          <a:ext cx="8229600" cy="8169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элементарных представлений о видах искусства;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82" y="1701037"/>
        <a:ext cx="8149836" cy="737225"/>
      </dsp:txXfrm>
    </dsp:sp>
    <dsp:sp modelId="{FAE151FD-A45C-4671-86A2-098179C9FEC6}">
      <dsp:nvSpPr>
        <dsp:cNvPr id="0" name=""/>
        <dsp:cNvSpPr/>
      </dsp:nvSpPr>
      <dsp:spPr>
        <a:xfrm>
          <a:off x="0" y="2490407"/>
          <a:ext cx="8229600" cy="8169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восприятие музыки, художественной литературы, фольклора;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82" y="2530289"/>
        <a:ext cx="8149836" cy="737225"/>
      </dsp:txXfrm>
    </dsp:sp>
    <dsp:sp modelId="{9AFD7A38-46C4-4C18-910F-6E838442EEC5}">
      <dsp:nvSpPr>
        <dsp:cNvPr id="0" name=""/>
        <dsp:cNvSpPr/>
      </dsp:nvSpPr>
      <dsp:spPr>
        <a:xfrm>
          <a:off x="0" y="3319658"/>
          <a:ext cx="8229600" cy="8169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стимулирование сопереживания персонажам художественных произведений;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82" y="3359540"/>
        <a:ext cx="8149836" cy="737225"/>
      </dsp:txXfrm>
    </dsp:sp>
    <dsp:sp modelId="{E5A98780-A61D-4430-9F7F-CECFD6FC5B01}">
      <dsp:nvSpPr>
        <dsp:cNvPr id="0" name=""/>
        <dsp:cNvSpPr/>
      </dsp:nvSpPr>
      <dsp:spPr>
        <a:xfrm>
          <a:off x="0" y="4148910"/>
          <a:ext cx="8229600" cy="8169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самостоятельной творческой деятельности детей (изобразительной, конструктивно-модельной, музыкальной и др</a:t>
          </a:r>
          <a:r>
            <a:rPr lang="ru-RU" sz="1800" kern="1200" smtClean="0"/>
            <a:t>.).</a:t>
          </a:r>
          <a:endParaRPr lang="ru-RU" sz="1800" kern="1200" dirty="0"/>
        </a:p>
      </dsp:txBody>
      <dsp:txXfrm>
        <a:off x="39882" y="4188792"/>
        <a:ext cx="8149836" cy="737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BE92F-8C36-4261-B34D-66CBCA7CD7DE}">
      <dsp:nvSpPr>
        <dsp:cNvPr id="0" name=""/>
        <dsp:cNvSpPr/>
      </dsp:nvSpPr>
      <dsp:spPr>
        <a:xfrm>
          <a:off x="0" y="1052"/>
          <a:ext cx="8363272" cy="8999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оснащение образовательного процесса современными техническими средствами (компьютер, проектор, интерактивная доска и др.)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33" y="44985"/>
        <a:ext cx="8275406" cy="812107"/>
      </dsp:txXfrm>
    </dsp:sp>
    <dsp:sp modelId="{34FEC1C1-F4E2-4E14-8BCB-B75433808841}">
      <dsp:nvSpPr>
        <dsp:cNvPr id="0" name=""/>
        <dsp:cNvSpPr/>
      </dsp:nvSpPr>
      <dsp:spPr>
        <a:xfrm>
          <a:off x="0" y="915158"/>
          <a:ext cx="8363272" cy="8999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посещение музеев, выставок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33" y="959091"/>
        <a:ext cx="8275406" cy="812107"/>
      </dsp:txXfrm>
    </dsp:sp>
    <dsp:sp modelId="{429CD310-5C32-4FB4-B458-D15BBA253737}">
      <dsp:nvSpPr>
        <dsp:cNvPr id="0" name=""/>
        <dsp:cNvSpPr/>
      </dsp:nvSpPr>
      <dsp:spPr>
        <a:xfrm>
          <a:off x="0" y="1829264"/>
          <a:ext cx="8363272" cy="8999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тем, направленных на формирование у дошкольника элементарных представлений эстетического характера в комплексно-тематическом планировании;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33" y="1873197"/>
        <a:ext cx="8275406" cy="812107"/>
      </dsp:txXfrm>
    </dsp:sp>
    <dsp:sp modelId="{23E1C402-F128-4204-9779-1E6075B36A01}">
      <dsp:nvSpPr>
        <dsp:cNvPr id="0" name=""/>
        <dsp:cNvSpPr/>
      </dsp:nvSpPr>
      <dsp:spPr>
        <a:xfrm>
          <a:off x="0" y="2743370"/>
          <a:ext cx="8363272" cy="8999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дидактическими пособиями, иллюстрациями, картинами, изделиями декоративно-прикладного искусства;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33" y="2787303"/>
        <a:ext cx="8275406" cy="812107"/>
      </dsp:txXfrm>
    </dsp:sp>
    <dsp:sp modelId="{269EDB8E-6F51-4115-A2D6-6F0F96EC6D88}">
      <dsp:nvSpPr>
        <dsp:cNvPr id="0" name=""/>
        <dsp:cNvSpPr/>
      </dsp:nvSpPr>
      <dsp:spPr>
        <a:xfrm>
          <a:off x="0" y="3657476"/>
          <a:ext cx="8363272" cy="8999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родителей к участию в мероприятиях ДОУ: конкурсах, выставках, проектах;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33" y="3701409"/>
        <a:ext cx="8275406" cy="812107"/>
      </dsp:txXfrm>
    </dsp:sp>
    <dsp:sp modelId="{406DEF38-302B-48CF-B0A6-AC0F831DB6EB}">
      <dsp:nvSpPr>
        <dsp:cNvPr id="0" name=""/>
        <dsp:cNvSpPr/>
      </dsp:nvSpPr>
      <dsp:spPr>
        <a:xfrm>
          <a:off x="0" y="4571582"/>
          <a:ext cx="8363272" cy="8999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форм и методов работы с детьми: наглядные действия: (рассматривание иллюстраций, картин, предметов ДПИ); разнообразие словесных методов, беседы, рассказы, чтения, диспуты; организация экскурсий.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33" y="4615515"/>
        <a:ext cx="8275406" cy="812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14E2-8C51-4FDB-99CD-A5F9A50BE371}">
      <dsp:nvSpPr>
        <dsp:cNvPr id="0" name=""/>
        <dsp:cNvSpPr/>
      </dsp:nvSpPr>
      <dsp:spPr>
        <a:xfrm>
          <a:off x="0" y="1990"/>
          <a:ext cx="8496944" cy="9815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любознательности, активности детей;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17" y="49907"/>
        <a:ext cx="8401110" cy="885751"/>
      </dsp:txXfrm>
    </dsp:sp>
    <dsp:sp modelId="{9682A226-1F94-44C3-A9E6-A4FE9AF01514}">
      <dsp:nvSpPr>
        <dsp:cNvPr id="0" name=""/>
        <dsp:cNvSpPr/>
      </dsp:nvSpPr>
      <dsp:spPr>
        <a:xfrm>
          <a:off x="0" y="997737"/>
          <a:ext cx="8496944" cy="9815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выбора детьми видов активности, участников совместной деятельности и общения;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17" y="1045654"/>
        <a:ext cx="8401110" cy="885751"/>
      </dsp:txXfrm>
    </dsp:sp>
    <dsp:sp modelId="{2FE29B8D-37D2-473C-B6BD-BEE39640657E}">
      <dsp:nvSpPr>
        <dsp:cNvPr id="0" name=""/>
        <dsp:cNvSpPr/>
      </dsp:nvSpPr>
      <dsp:spPr>
        <a:xfrm>
          <a:off x="0" y="1993483"/>
          <a:ext cx="8496944" cy="9815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взрослыми положительного, доброжелательного отношения детей друг к другу и взаимодействия детей друг с другом;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17" y="2041400"/>
        <a:ext cx="8401110" cy="885751"/>
      </dsp:txXfrm>
    </dsp:sp>
    <dsp:sp modelId="{C6BC8D47-FF08-4527-8D75-A57328CB9977}">
      <dsp:nvSpPr>
        <dsp:cNvPr id="0" name=""/>
        <dsp:cNvSpPr/>
      </dsp:nvSpPr>
      <dsp:spPr>
        <a:xfrm>
          <a:off x="0" y="2989229"/>
          <a:ext cx="8496944" cy="9815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ориентировать образовательную деятельность на интересы и возможности каждого ребёнка и учитывать социальную ситуацию его развития;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17" y="3037146"/>
        <a:ext cx="8401110" cy="885751"/>
      </dsp:txXfrm>
    </dsp:sp>
    <dsp:sp modelId="{DAD8E6E6-2E90-4F0A-8C86-1A596256BF04}">
      <dsp:nvSpPr>
        <dsp:cNvPr id="0" name=""/>
        <dsp:cNvSpPr/>
      </dsp:nvSpPr>
      <dsp:spPr>
        <a:xfrm>
          <a:off x="0" y="3984975"/>
          <a:ext cx="8496944" cy="9815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вовлекать родителей непосредственно в образовательную деятельность (привлечь родителей к участию в исследовательской деятельности ребенка)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17" y="4032892"/>
        <a:ext cx="8401110" cy="885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38F06-62AF-4338-9CE9-20954EB3D441}">
      <dsp:nvSpPr>
        <dsp:cNvPr id="0" name=""/>
        <dsp:cNvSpPr/>
      </dsp:nvSpPr>
      <dsp:spPr>
        <a:xfrm>
          <a:off x="2450" y="554768"/>
          <a:ext cx="1943807" cy="11662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НОД (с группой, подгруппой детей, индивидуально);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0" y="554768"/>
        <a:ext cx="1943807" cy="1166284"/>
      </dsp:txXfrm>
    </dsp:sp>
    <dsp:sp modelId="{E851E190-B978-4914-9A38-77CB34DAA663}">
      <dsp:nvSpPr>
        <dsp:cNvPr id="0" name=""/>
        <dsp:cNvSpPr/>
      </dsp:nvSpPr>
      <dsp:spPr>
        <a:xfrm>
          <a:off x="2140638" y="554768"/>
          <a:ext cx="1943807" cy="11662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досуги, развлечения;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0638" y="554768"/>
        <a:ext cx="1943807" cy="1166284"/>
      </dsp:txXfrm>
    </dsp:sp>
    <dsp:sp modelId="{1DBB7C9D-30F1-4A7E-96D9-7320A95601CD}">
      <dsp:nvSpPr>
        <dsp:cNvPr id="0" name=""/>
        <dsp:cNvSpPr/>
      </dsp:nvSpPr>
      <dsp:spPr>
        <a:xfrm>
          <a:off x="4278826" y="554768"/>
          <a:ext cx="1943807" cy="11662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выставки творческих работ детей;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8826" y="554768"/>
        <a:ext cx="1943807" cy="1166284"/>
      </dsp:txXfrm>
    </dsp:sp>
    <dsp:sp modelId="{D21DB695-D94D-4632-B41E-6DAAA7210C53}">
      <dsp:nvSpPr>
        <dsp:cNvPr id="0" name=""/>
        <dsp:cNvSpPr/>
      </dsp:nvSpPr>
      <dsp:spPr>
        <a:xfrm>
          <a:off x="6417014" y="554768"/>
          <a:ext cx="1943807" cy="11662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выставки совместного творчества детей и родителей;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7014" y="554768"/>
        <a:ext cx="1943807" cy="1166284"/>
      </dsp:txXfrm>
    </dsp:sp>
    <dsp:sp modelId="{8D744495-EA08-4927-957D-B6AD197FD04F}">
      <dsp:nvSpPr>
        <dsp:cNvPr id="0" name=""/>
        <dsp:cNvSpPr/>
      </dsp:nvSpPr>
      <dsp:spPr>
        <a:xfrm>
          <a:off x="2450" y="1915433"/>
          <a:ext cx="1943807" cy="11662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конкурсы;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0" y="1915433"/>
        <a:ext cx="1943807" cy="1166284"/>
      </dsp:txXfrm>
    </dsp:sp>
    <dsp:sp modelId="{4268EE90-D655-4C56-82B6-91D4388A0F4C}">
      <dsp:nvSpPr>
        <dsp:cNvPr id="0" name=""/>
        <dsp:cNvSpPr/>
      </dsp:nvSpPr>
      <dsp:spPr>
        <a:xfrm>
          <a:off x="2140638" y="1915433"/>
          <a:ext cx="1943807" cy="11662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экскурсии;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0638" y="1915433"/>
        <a:ext cx="1943807" cy="1166284"/>
      </dsp:txXfrm>
    </dsp:sp>
    <dsp:sp modelId="{8DE6D8CD-25DA-4A26-AD55-F58F74EEDFB1}">
      <dsp:nvSpPr>
        <dsp:cNvPr id="0" name=""/>
        <dsp:cNvSpPr/>
      </dsp:nvSpPr>
      <dsp:spPr>
        <a:xfrm>
          <a:off x="4278826" y="1915433"/>
          <a:ext cx="1943807" cy="11662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художественно-продуктивная деятельность;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8826" y="1915433"/>
        <a:ext cx="1943807" cy="1166284"/>
      </dsp:txXfrm>
    </dsp:sp>
    <dsp:sp modelId="{476260B2-B808-4A25-A063-237DC79DBE1B}">
      <dsp:nvSpPr>
        <dsp:cNvPr id="0" name=""/>
        <dsp:cNvSpPr/>
      </dsp:nvSpPr>
      <dsp:spPr>
        <a:xfrm>
          <a:off x="6417014" y="1915433"/>
          <a:ext cx="1943807" cy="11662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мини-музей декоративно-прикладного искусства  и др.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7014" y="1915433"/>
        <a:ext cx="1943807" cy="1166284"/>
      </dsp:txXfrm>
    </dsp:sp>
    <dsp:sp modelId="{0593C8B0-09B4-46BF-B2ED-6AE72A25D182}">
      <dsp:nvSpPr>
        <dsp:cNvPr id="0" name=""/>
        <dsp:cNvSpPr/>
      </dsp:nvSpPr>
      <dsp:spPr>
        <a:xfrm>
          <a:off x="2450" y="3276098"/>
          <a:ext cx="1943807" cy="11662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дизайн – гостиные;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0" y="3276098"/>
        <a:ext cx="1943807" cy="1166284"/>
      </dsp:txXfrm>
    </dsp:sp>
    <dsp:sp modelId="{A2CA4A28-E6A8-4C4F-9F1C-F669FB58A32E}">
      <dsp:nvSpPr>
        <dsp:cNvPr id="0" name=""/>
        <dsp:cNvSpPr/>
      </dsp:nvSpPr>
      <dsp:spPr>
        <a:xfrm>
          <a:off x="2140638" y="3276098"/>
          <a:ext cx="1943807" cy="11662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детско-родительские творческие клубы;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0638" y="3276098"/>
        <a:ext cx="1943807" cy="1166284"/>
      </dsp:txXfrm>
    </dsp:sp>
    <dsp:sp modelId="{CB5828BF-171F-4183-A713-AA166B37FA27}">
      <dsp:nvSpPr>
        <dsp:cNvPr id="0" name=""/>
        <dsp:cNvSpPr/>
      </dsp:nvSpPr>
      <dsp:spPr>
        <a:xfrm>
          <a:off x="4278826" y="3276098"/>
          <a:ext cx="1943807" cy="11662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мастерские;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8826" y="3276098"/>
        <a:ext cx="1943807" cy="1166284"/>
      </dsp:txXfrm>
    </dsp:sp>
    <dsp:sp modelId="{44677932-9A67-42E2-8E67-4DC8C007CDA9}">
      <dsp:nvSpPr>
        <dsp:cNvPr id="0" name=""/>
        <dsp:cNvSpPr/>
      </dsp:nvSpPr>
      <dsp:spPr>
        <a:xfrm>
          <a:off x="6417014" y="3276098"/>
          <a:ext cx="1943807" cy="11662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литературные, художественные и музыкальные салоны.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7014" y="3276098"/>
        <a:ext cx="1943807" cy="11662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5D5FB-2661-48D5-AFC3-ACBE09EDDFE9}">
      <dsp:nvSpPr>
        <dsp:cNvPr id="0" name=""/>
        <dsp:cNvSpPr/>
      </dsp:nvSpPr>
      <dsp:spPr>
        <a:xfrm>
          <a:off x="0" y="16"/>
          <a:ext cx="8229600" cy="82836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ПОЛИФУНКЦИОНАЛЬНОСТИ, открывающий перед детьми множество возможностей, обеспечивающий все составляющие образовательного процесса;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38" y="40454"/>
        <a:ext cx="8148724" cy="747493"/>
      </dsp:txXfrm>
    </dsp:sp>
    <dsp:sp modelId="{39812383-46A2-449C-A942-F39ECAA6C0EE}">
      <dsp:nvSpPr>
        <dsp:cNvPr id="0" name=""/>
        <dsp:cNvSpPr/>
      </dsp:nvSpPr>
      <dsp:spPr>
        <a:xfrm>
          <a:off x="0" y="842447"/>
          <a:ext cx="8229600" cy="82836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ТРАНСФОРМИРУЕМОСТИ, предоставляющий возможность изменений, позволяющих вынести на первый план ту или иную функцию пространства;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38" y="882885"/>
        <a:ext cx="8148724" cy="747493"/>
      </dsp:txXfrm>
    </dsp:sp>
    <dsp:sp modelId="{D1C3B095-6FD7-4AE0-A1D1-30E4AE575B6F}">
      <dsp:nvSpPr>
        <dsp:cNvPr id="0" name=""/>
        <dsp:cNvSpPr/>
      </dsp:nvSpPr>
      <dsp:spPr>
        <a:xfrm>
          <a:off x="0" y="1684879"/>
          <a:ext cx="8229600" cy="82836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ВАРИАТИВНОСТИ, позволяющий периодическую сменяемость игрового материала, появление новых предметов, стимулирующих художественно-эстетическую, познавательную, игровую, двигательную активность детей;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38" y="1725317"/>
        <a:ext cx="8148724" cy="747493"/>
      </dsp:txXfrm>
    </dsp:sp>
    <dsp:sp modelId="{EE4A6567-2605-42E1-B6D3-C90D2D24B7BB}">
      <dsp:nvSpPr>
        <dsp:cNvPr id="0" name=""/>
        <dsp:cNvSpPr/>
      </dsp:nvSpPr>
      <dsp:spPr>
        <a:xfrm>
          <a:off x="0" y="2527311"/>
          <a:ext cx="8229600" cy="82836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НАСЫЩЕННОСТИ: среда соответствует содержанию образовательной программы, разработанной на основе одной из примерных программ, а также возрастным особенностям детей;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38" y="2567749"/>
        <a:ext cx="8148724" cy="747493"/>
      </dsp:txXfrm>
    </dsp:sp>
    <dsp:sp modelId="{1458D314-C72C-4810-9867-762B1449179B}">
      <dsp:nvSpPr>
        <dsp:cNvPr id="0" name=""/>
        <dsp:cNvSpPr/>
      </dsp:nvSpPr>
      <dsp:spPr>
        <a:xfrm>
          <a:off x="0" y="3369742"/>
          <a:ext cx="8229600" cy="82836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ДОСТУПНОСТИ: среда обеспечивает свободный доступ детей к играм, игрушкам, материалам, пособиям;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38" y="3410180"/>
        <a:ext cx="8148724" cy="747493"/>
      </dsp:txXfrm>
    </dsp:sp>
    <dsp:sp modelId="{9C0DBABF-0244-4B7D-AA72-166EB86B2B70}">
      <dsp:nvSpPr>
        <dsp:cNvPr id="0" name=""/>
        <dsp:cNvSpPr/>
      </dsp:nvSpPr>
      <dsp:spPr>
        <a:xfrm>
          <a:off x="0" y="4212174"/>
          <a:ext cx="8229600" cy="82836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БЕЗОПАСНОСТИ: среда предполагает соответствие ее элементов требованиям по обеспечению надежности и безопасности.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38" y="4252612"/>
        <a:ext cx="8148724" cy="7474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9ACAE-FD4E-46FC-8F45-09DC41E18E79}">
      <dsp:nvSpPr>
        <dsp:cNvPr id="0" name=""/>
        <dsp:cNvSpPr/>
      </dsp:nvSpPr>
      <dsp:spPr>
        <a:xfrm>
          <a:off x="0" y="111160"/>
          <a:ext cx="8424936" cy="8270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сменяемая, вариативная, динамичная, должна включать разнообразные компоненты, способствующие формированию различных видов деятельности;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73" y="151533"/>
        <a:ext cx="8344190" cy="746297"/>
      </dsp:txXfrm>
    </dsp:sp>
    <dsp:sp modelId="{2250E333-18CB-4E89-A697-CAB9BC272154}">
      <dsp:nvSpPr>
        <dsp:cNvPr id="0" name=""/>
        <dsp:cNvSpPr/>
      </dsp:nvSpPr>
      <dsp:spPr>
        <a:xfrm>
          <a:off x="0" y="952604"/>
          <a:ext cx="8424936" cy="8270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взаимосвязана со всеми ее частями и окружающей средой, целостна, что позволит детям свободно заниматься разными видами деятельности, взаимодействовать друг с другом;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73" y="992977"/>
        <a:ext cx="8344190" cy="746297"/>
      </dsp:txXfrm>
    </dsp:sp>
    <dsp:sp modelId="{07440A3C-0112-4DF8-83AC-3A5FDE4AE7E6}">
      <dsp:nvSpPr>
        <dsp:cNvPr id="0" name=""/>
        <dsp:cNvSpPr/>
      </dsp:nvSpPr>
      <dsp:spPr>
        <a:xfrm>
          <a:off x="0" y="1794048"/>
          <a:ext cx="8424936" cy="8270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должна быть завершенной, застывшей, ее следует периодически преобразовывать, с учетом специфики детского восприятия, стимулировать активность детей;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73" y="1834421"/>
        <a:ext cx="8344190" cy="746297"/>
      </dsp:txXfrm>
    </dsp:sp>
    <dsp:sp modelId="{A37BF900-9178-4D8C-A146-13B6D49DFBD6}">
      <dsp:nvSpPr>
        <dsp:cNvPr id="0" name=""/>
        <dsp:cNvSpPr/>
      </dsp:nvSpPr>
      <dsp:spPr>
        <a:xfrm>
          <a:off x="0" y="2635492"/>
          <a:ext cx="8424936" cy="8270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 включать детей в создание среды, это способствует формированию осознанного отношения ребенка к среде, комфортности для всех детей и взрослых группы;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73" y="2675865"/>
        <a:ext cx="8344190" cy="746297"/>
      </dsp:txXfrm>
    </dsp:sp>
    <dsp:sp modelId="{BC8A0A8F-50DE-4D2A-8DF4-30FF2E0E13FE}">
      <dsp:nvSpPr>
        <dsp:cNvPr id="0" name=""/>
        <dsp:cNvSpPr/>
      </dsp:nvSpPr>
      <dsp:spPr>
        <a:xfrm>
          <a:off x="0" y="3476935"/>
          <a:ext cx="8424936" cy="8270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должна быть организована так, чтобы материалы и оборудование, необходимые детям для осуществления любой деятельности, были в поле зрения ребенка, доступны, чтобы он мог их взять, не обращаясь за помощью к взрослому.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73" y="3517308"/>
        <a:ext cx="8344190" cy="746297"/>
      </dsp:txXfrm>
    </dsp:sp>
    <dsp:sp modelId="{06B8D2E1-DC02-4CA3-B63B-0DD35E42F133}">
      <dsp:nvSpPr>
        <dsp:cNvPr id="0" name=""/>
        <dsp:cNvSpPr/>
      </dsp:nvSpPr>
      <dsp:spPr>
        <a:xfrm>
          <a:off x="0" y="4318379"/>
          <a:ext cx="8424936" cy="8270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должна соответствовать возрастным, половым психофизиологическим особенностям детей.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73" y="4358752"/>
        <a:ext cx="8344190" cy="746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kazved.ru/uploadimg/30840_7812_155qhoj.jp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87" b="3512"/>
          <a:stretch/>
        </p:blipFill>
        <p:spPr bwMode="auto">
          <a:xfrm>
            <a:off x="0" y="1"/>
            <a:ext cx="913273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1875" y="6236056"/>
            <a:ext cx="331236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9 декабря 2015 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3663" y="1772816"/>
            <a:ext cx="71287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Консультация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«Современные 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подходы к вопросам  художественно-эстетического развития дошкольников в условиях введения ФГОС ДО»</a:t>
            </a:r>
          </a:p>
        </p:txBody>
      </p:sp>
    </p:spTree>
    <p:extLst>
      <p:ext uri="{BB962C8B-B14F-4D97-AF65-F5344CB8AC3E}">
        <p14:creationId xmlns="" xmlns:p14="http://schemas.microsoft.com/office/powerpoint/2010/main" val="20154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 создать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которые способствуют формированию эстетического отношения детей к окружающему миру (согласно ФГОС п. 3.2.1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34110045"/>
              </p:ext>
            </p:extLst>
          </p:nvPr>
        </p:nvGraphicFramePr>
        <p:xfrm>
          <a:off x="395536" y="1628800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125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и инновационные формы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образовательной деятельности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художественно-эстетическому развитию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81940835"/>
              </p:ext>
            </p:extLst>
          </p:nvPr>
        </p:nvGraphicFramePr>
        <p:xfrm>
          <a:off x="457200" y="1600200"/>
          <a:ext cx="8363272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948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894"/>
            <a:ext cx="8208912" cy="12438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ПРИНЦИПЫ ОРГАНИЗАЦИИ РАЗВИВАЮЩЕЙ ХУДОЖЕСТВЕННО-ЭСТЕТИЧЕСКОЙ СРЕДЫ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4037302"/>
              </p:ext>
            </p:extLst>
          </p:nvPr>
        </p:nvGraphicFramePr>
        <p:xfrm>
          <a:off x="539552" y="1412776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885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УСЛОВИЯ ОРГАНИЗАЦИИ РАЗВИВАЮЩЕЙ ХУДОЖЕСТВЕННО-ЭСТЕТИЧЕСКОЙ СРЕДЫ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5068166"/>
              </p:ext>
            </p:extLst>
          </p:nvPr>
        </p:nvGraphicFramePr>
        <p:xfrm>
          <a:off x="395536" y="1268760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540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96107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4" y="2285992"/>
            <a:ext cx="3714776" cy="23574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/>
              <a:t>Истоки способностей и дарования детей – на кончиках их пальцев, образно говоря, </a:t>
            </a:r>
            <a:r>
              <a:rPr lang="ru-RU" sz="2000" i="1" dirty="0" smtClean="0"/>
              <a:t>идут тончайшие </a:t>
            </a:r>
            <a:r>
              <a:rPr lang="ru-RU" sz="2000" i="1" dirty="0"/>
              <a:t>нити – ручейки, которые питают источник творческой мысли</a:t>
            </a:r>
            <a:r>
              <a:rPr lang="ru-RU" sz="2000" i="1" dirty="0" smtClean="0"/>
              <a:t>. Другими </a:t>
            </a:r>
            <a:r>
              <a:rPr lang="ru-RU" sz="2000" i="1" dirty="0"/>
              <a:t>словами, чем больше мастерства в детской руке, тем умнее ребенок</a:t>
            </a:r>
            <a:endParaRPr lang="ru-RU" sz="2000" dirty="0"/>
          </a:p>
          <a:p>
            <a:pPr marL="0" indent="0" algn="r">
              <a:buNone/>
            </a:pPr>
            <a:r>
              <a:rPr lang="ru-RU" sz="2000" b="1" i="1" dirty="0"/>
              <a:t>В.А. </a:t>
            </a:r>
            <a:r>
              <a:rPr lang="ru-RU" sz="2000" b="1" i="1" dirty="0" smtClean="0"/>
              <a:t>Сухомлинский</a:t>
            </a:r>
          </a:p>
          <a:p>
            <a:pPr marL="0" indent="0" algn="just">
              <a:buNone/>
            </a:pPr>
            <a:r>
              <a:rPr lang="ru-RU" sz="2000" i="1" dirty="0" smtClean="0"/>
              <a:t>То, что упущено в детстве, никогда не возместить в годы юности. Это правило касается всех сфер духовности жизни ребенка и особенно эстетического воспитания.</a:t>
            </a:r>
          </a:p>
          <a:p>
            <a:pPr marL="0" indent="0" algn="r">
              <a:buNone/>
            </a:pPr>
            <a:r>
              <a:rPr lang="ru-RU" sz="2000" b="1" i="1" dirty="0" smtClean="0"/>
              <a:t>В.А.Сухомлинский</a:t>
            </a:r>
            <a:endParaRPr lang="ru-RU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29484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58379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какой образовательной области относится становление эстетического отношения к окружающему миру; формирование элементарных представлений о видах искусства?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какой образовательной области относится восприятие музыки, художественной литературы, фольклора?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виды детской деятельности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относятся к ОО «Художественно-эстетическое развитие»?</a:t>
            </a:r>
          </a:p>
          <a:p>
            <a:pPr marL="342900" indent="-342900" algn="just">
              <a:buFont typeface="+mj-lt"/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86808" cy="71438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Виды детской деятельности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285860"/>
          <a:ext cx="7543800" cy="502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6781800" cy="121444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Направления  ОО с учетом </a:t>
            </a:r>
            <a:r>
              <a:rPr lang="ru-RU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взаимодополнения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12" t="5455" r="2330" b="7272"/>
          <a:stretch>
            <a:fillRect/>
          </a:stretch>
        </p:blipFill>
        <p:spPr bwMode="auto">
          <a:xfrm>
            <a:off x="857224" y="1571612"/>
            <a:ext cx="7358114" cy="497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16" t="2725" r="1598" b="5623"/>
          <a:stretch>
            <a:fillRect/>
          </a:stretch>
        </p:blipFill>
        <p:spPr bwMode="auto">
          <a:xfrm>
            <a:off x="785786" y="1000108"/>
            <a:ext cx="764386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86808" cy="4286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Художественно-эстетическое развитие: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21481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12" r="10912" b="10416"/>
          <a:stretch>
            <a:fillRect/>
          </a:stretch>
        </p:blipFill>
        <p:spPr bwMode="auto">
          <a:xfrm>
            <a:off x="3571868" y="1000108"/>
            <a:ext cx="212653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86808" cy="4286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Художественно-эстетическое развитие: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57256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Художественно-эстетическое </a:t>
            </a:r>
            <a:r>
              <a:rPr lang="ru-RU" sz="4000" b="1" dirty="0">
                <a:solidFill>
                  <a:srgbClr val="0070C0"/>
                </a:solidFill>
              </a:rPr>
              <a:t>развитие предполагает: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62374163"/>
              </p:ext>
            </p:extLst>
          </p:nvPr>
        </p:nvGraphicFramePr>
        <p:xfrm>
          <a:off x="457200" y="1628800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4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4244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ценностно-смыслового восприятия и понимания произведений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</a:t>
            </a:r>
            <a:endParaRPr lang="ru-RU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9226119"/>
              </p:ext>
            </p:extLst>
          </p:nvPr>
        </p:nvGraphicFramePr>
        <p:xfrm>
          <a:off x="457200" y="1196752"/>
          <a:ext cx="83632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8604448" y="5013176"/>
            <a:ext cx="53955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67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332</TotalTime>
  <Words>789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Слайд 1</vt:lpstr>
      <vt:lpstr>Слайд 2</vt:lpstr>
      <vt:lpstr>Слайд 3</vt:lpstr>
      <vt:lpstr>Виды детской деятельности</vt:lpstr>
      <vt:lpstr>Направления  ОО с учетом взаимодополнения</vt:lpstr>
      <vt:lpstr>Художественно-эстетическое развитие:</vt:lpstr>
      <vt:lpstr>Художественно-эстетическое развитие:</vt:lpstr>
      <vt:lpstr>Художественно-эстетическое развитие предполагает:</vt:lpstr>
      <vt:lpstr>Развитие предпосылок ценностно-смыслового восприятия и понимания произведений искусства</vt:lpstr>
      <vt:lpstr>Выявить и создать психолого-педагогические условия, которые способствуют формированию эстетического отношения детей к окружающему миру (согласно ФГОС п. 3.2.1.)</vt:lpstr>
      <vt:lpstr>Традиционные и инновационные формы организации образовательной деятельности  по художественно-эстетическому развитию</vt:lpstr>
      <vt:lpstr>ПРИНЦИПЫ ОРГАНИЗАЦИИ РАЗВИВАЮЩЕЙ ХУДОЖЕСТВЕННО-ЭСТЕТИЧЕСКОЙ СРЕДЫ</vt:lpstr>
      <vt:lpstr>УСЛОВИЯ ОРГАНИЗАЦИИ РАЗВИВАЮЩЕЙ ХУДОЖЕСТВЕННО-ЭСТЕТИЧЕСКОЙ СРЕДЫ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Куперман</dc:creator>
  <cp:lastModifiedBy>совмещение апрель10</cp:lastModifiedBy>
  <cp:revision>78</cp:revision>
  <dcterms:created xsi:type="dcterms:W3CDTF">2015-11-04T17:13:08Z</dcterms:created>
  <dcterms:modified xsi:type="dcterms:W3CDTF">2016-01-28T15:26:24Z</dcterms:modified>
</cp:coreProperties>
</file>