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sldIdLst>
    <p:sldId id="324" r:id="rId2"/>
    <p:sldId id="258" r:id="rId3"/>
    <p:sldId id="285" r:id="rId4"/>
    <p:sldId id="325" r:id="rId5"/>
    <p:sldId id="326" r:id="rId6"/>
    <p:sldId id="327" r:id="rId7"/>
    <p:sldId id="340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7"/>
    <a:srgbClr val="0000FF"/>
    <a:srgbClr val="FFFF00"/>
    <a:srgbClr val="FFFF99"/>
    <a:srgbClr val="3366FF"/>
    <a:srgbClr val="FF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9F81D7-9461-438A-8181-7984F16D3B5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C84908-14AF-47A6-8B61-31413A457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3" y="188640"/>
            <a:ext cx="8124395" cy="6309320"/>
          </a:xfrm>
        </p:spPr>
      </p:pic>
    </p:spTree>
    <p:extLst>
      <p:ext uri="{BB962C8B-B14F-4D97-AF65-F5344CB8AC3E}">
        <p14:creationId xmlns:p14="http://schemas.microsoft.com/office/powerpoint/2010/main" val="7298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742" y="439875"/>
            <a:ext cx="24842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кокетлива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капризна обидчива горда нескромная храбрый привязан заботлив терпелив обижен несчастный виноватый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7" name="Oval 21"/>
          <p:cNvSpPr>
            <a:spLocks noChangeArrowheads="1"/>
          </p:cNvSpPr>
          <p:nvPr/>
        </p:nvSpPr>
        <p:spPr bwMode="auto">
          <a:xfrm rot="-318009">
            <a:off x="0" y="0"/>
            <a:ext cx="6232525" cy="2260600"/>
          </a:xfrm>
          <a:prstGeom prst="ellipse">
            <a:avLst/>
          </a:prstGeom>
          <a:solidFill>
            <a:srgbClr val="DAFC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20" name="Picture 4" descr="eart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078">
            <a:off x="4211638" y="3606800"/>
            <a:ext cx="3411537" cy="3251200"/>
          </a:xfrm>
          <a:prstGeom prst="rect">
            <a:avLst/>
          </a:prstGeom>
          <a:noFill/>
        </p:spPr>
      </p:pic>
      <p:pic>
        <p:nvPicPr>
          <p:cNvPr id="34825" name="Picture 9" descr="upit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941888"/>
            <a:ext cx="2051050" cy="1093787"/>
          </a:xfrm>
          <a:prstGeom prst="rect">
            <a:avLst/>
          </a:prstGeom>
          <a:noFill/>
        </p:spPr>
      </p:pic>
      <p:pic>
        <p:nvPicPr>
          <p:cNvPr id="34826" name="Picture 10" descr="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89076">
            <a:off x="0" y="1844675"/>
            <a:ext cx="3168650" cy="2130425"/>
          </a:xfrm>
          <a:prstGeom prst="rect">
            <a:avLst/>
          </a:prstGeom>
          <a:noFill/>
        </p:spPr>
      </p:pic>
      <p:pic>
        <p:nvPicPr>
          <p:cNvPr id="34827" name="Picture 11" descr="star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48457">
            <a:off x="4284663" y="1989138"/>
            <a:ext cx="1800225" cy="2087562"/>
          </a:xfrm>
          <a:prstGeom prst="rect">
            <a:avLst/>
          </a:prstGeom>
          <a:noFill/>
        </p:spPr>
      </p:pic>
      <p:pic>
        <p:nvPicPr>
          <p:cNvPr id="34828" name="Picture 12" descr="0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18904">
            <a:off x="4140200" y="3429000"/>
            <a:ext cx="717550" cy="1031875"/>
          </a:xfrm>
          <a:prstGeom prst="rect">
            <a:avLst/>
          </a:prstGeom>
          <a:noFill/>
        </p:spPr>
      </p:pic>
      <p:pic>
        <p:nvPicPr>
          <p:cNvPr id="34830" name="Picture 14" descr="butterfly2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5432">
            <a:off x="3563938" y="3429000"/>
            <a:ext cx="420687" cy="384175"/>
          </a:xfrm>
          <a:prstGeom prst="rect">
            <a:avLst/>
          </a:prstGeom>
          <a:noFill/>
        </p:spPr>
      </p:pic>
      <p:pic>
        <p:nvPicPr>
          <p:cNvPr id="34831" name="Picture 15" descr="a2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113216">
            <a:off x="3203575" y="4868863"/>
            <a:ext cx="1139825" cy="1139825"/>
          </a:xfrm>
          <a:prstGeom prst="rect">
            <a:avLst/>
          </a:prstGeom>
          <a:noFill/>
        </p:spPr>
      </p:pic>
      <p:pic>
        <p:nvPicPr>
          <p:cNvPr id="34834" name="Picture 18" descr="a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05202">
            <a:off x="6788150" y="549275"/>
            <a:ext cx="2355850" cy="2087563"/>
          </a:xfrm>
          <a:prstGeom prst="rect">
            <a:avLst/>
          </a:prstGeom>
          <a:noFill/>
        </p:spPr>
      </p:pic>
      <p:sp>
        <p:nvSpPr>
          <p:cNvPr id="34836" name="Text Box 20"/>
          <p:cNvSpPr txBox="1">
            <a:spLocks noChangeArrowheads="1"/>
          </p:cNvSpPr>
          <p:nvPr/>
        </p:nvSpPr>
        <p:spPr bwMode="auto">
          <a:xfrm rot="21136106">
            <a:off x="92360" y="620256"/>
            <a:ext cx="5924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Надо было судить не по словам, а по делам.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745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DFAE7"/>
                </a:solidFill>
              </a:rPr>
              <a:t>Что узнали о жизни маленького Принца?</a:t>
            </a:r>
            <a:endParaRPr lang="ru-RU" sz="3200" i="1" dirty="0">
              <a:solidFill>
                <a:srgbClr val="FDFA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74306"/>
            <a:ext cx="7498080" cy="1143000"/>
          </a:xfrm>
        </p:spPr>
        <p:txBody>
          <a:bodyPr/>
          <a:lstStyle/>
          <a:p>
            <a:pPr algn="ctr"/>
            <a:r>
              <a:rPr lang="ru-RU" b="1" i="1" u="sng" dirty="0" smtClean="0"/>
              <a:t>Рефлексия</a:t>
            </a:r>
            <a:endParaRPr lang="ru-RU" b="1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13045"/>
            <a:ext cx="3504803" cy="2944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3" y="1484784"/>
            <a:ext cx="8244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 на уроке узнал …</a:t>
            </a:r>
          </a:p>
          <a:p>
            <a:r>
              <a:rPr lang="ru-RU" sz="3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 на этом уроке понял, что …</a:t>
            </a:r>
            <a:endParaRPr lang="ru-RU" sz="36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 хочу узнать …</a:t>
            </a:r>
            <a:endParaRPr lang="ru-RU" sz="36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84052" y="332656"/>
            <a:ext cx="896461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сочинение – миниатюра «Вторая встреча с Розой»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9" name="Picture 7" descr="0_802a_b6be88d6_ori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73661">
            <a:off x="3481185" y="2518560"/>
            <a:ext cx="3959225" cy="449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5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16632"/>
            <a:ext cx="7872875" cy="5904656"/>
          </a:xfrm>
        </p:spPr>
      </p:pic>
    </p:spTree>
    <p:extLst>
      <p:ext uri="{BB962C8B-B14F-4D97-AF65-F5344CB8AC3E}">
        <p14:creationId xmlns:p14="http://schemas.microsoft.com/office/powerpoint/2010/main" val="10517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63227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Эпиграф: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навсегда в ответе за всех, кого приручил»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39750" y="4508500"/>
            <a:ext cx="184731" cy="40011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3909_1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4248472" cy="637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Ключевые слова: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Цветок с шипами, забота, перелетные птицы, маленький Принц.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496944" cy="72008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чего у цветов растут шипы?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124744"/>
            <a:ext cx="6480720" cy="5153849"/>
          </a:xfrm>
        </p:spPr>
      </p:pic>
    </p:spTree>
    <p:extLst>
      <p:ext uri="{BB962C8B-B14F-4D97-AF65-F5344CB8AC3E}">
        <p14:creationId xmlns:p14="http://schemas.microsoft.com/office/powerpoint/2010/main" val="40721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 rot="10815868" flipV="1">
            <a:off x="1120338" y="16612"/>
            <a:ext cx="7202717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кем сравнивал маленький принц человека с багровым лицом?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Что, по мнению маленького Принца, важнее арифметики этого господина?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16832"/>
            <a:ext cx="72866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У каждого человека свои </a:t>
            </a:r>
            <a:endParaRPr lang="ru-RU" dirty="0"/>
          </a:p>
        </p:txBody>
      </p:sp>
      <p:pic>
        <p:nvPicPr>
          <p:cNvPr id="5" name="Содержимое 4" descr="1писат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4936" cy="5721499"/>
          </a:xfrm>
        </p:spPr>
      </p:pic>
      <p:sp>
        <p:nvSpPr>
          <p:cNvPr id="6" name="TextBox 5"/>
          <p:cNvSpPr txBox="1"/>
          <p:nvPr/>
        </p:nvSpPr>
        <p:spPr>
          <a:xfrm>
            <a:off x="2339752" y="548680"/>
            <a:ext cx="3816424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каждого человека</a:t>
            </a:r>
          </a:p>
          <a:p>
            <a:r>
              <a:rPr lang="ru-RU" sz="3200" dirty="0" smtClean="0"/>
              <a:t>свои звезды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02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16632"/>
            <a:ext cx="4693249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332656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 чем поведал маленький Принц автору?</a:t>
            </a:r>
          </a:p>
          <a:p>
            <a:endParaRPr lang="ru-RU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так волновало маленького Принца?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3" y="116632"/>
            <a:ext cx="8160907" cy="6624736"/>
          </a:xfrm>
        </p:spPr>
      </p:pic>
    </p:spTree>
    <p:extLst>
      <p:ext uri="{BB962C8B-B14F-4D97-AF65-F5344CB8AC3E}">
        <p14:creationId xmlns:p14="http://schemas.microsoft.com/office/powerpoint/2010/main" val="30567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983</TotalTime>
  <Words>124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Эпиграф:   «Ты навсегда в ответе за всех, кого приручил»</vt:lpstr>
      <vt:lpstr>Презентация PowerPoint</vt:lpstr>
      <vt:lpstr>Ключевые слова:</vt:lpstr>
      <vt:lpstr>  Для чего у цветов растут шипы?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внеклассного чтения в 4 б классе на тему: Антуан де Сент-Экзюпери «Маленький принц»</dc:title>
  <dc:creator>Admin</dc:creator>
  <cp:lastModifiedBy>Администратор</cp:lastModifiedBy>
  <cp:revision>95</cp:revision>
  <dcterms:created xsi:type="dcterms:W3CDTF">2013-02-10T18:29:56Z</dcterms:created>
  <dcterms:modified xsi:type="dcterms:W3CDTF">2016-01-30T13:34:53Z</dcterms:modified>
</cp:coreProperties>
</file>