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4C53-1BFE-4ED4-A359-3A62B9976FC1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8965-F5E2-41A8-9D86-CFB669E41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9F23-C533-400B-AE48-C818BAB426E0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8352-ABF9-4D9B-9DFB-7A2E537E8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7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B9DA-AF24-4D45-983A-EE0BB1BB4DFC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1492-0CD2-4FA0-9485-208CA6D54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7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1865-08AF-43AB-B882-6C8F759DD221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ADC8-8EE3-4BC9-B2F0-34EFE52B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5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433F-03ED-460A-A7EB-3BA2D8E42C26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44D3-186E-4CBF-B880-32CE70771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497D-8DA5-4C1F-9346-1E0EF8047D3B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9C4-A6E3-413D-9523-5E6EFB705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3B3B-4389-40E0-9140-DD74CD938365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E5D-B1BB-444E-8A11-F21284F5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1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31DC-2B08-4F24-B2C1-9FADC8615C4F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3235-F70E-4132-AB18-5D1DD14ED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7D4A-109D-4B4D-AE05-73AFD1BEF927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ECD0-5B82-400D-A957-59D4BC8E7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8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209B-F4BC-4F6F-B4B7-5C67392E5396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DC2E-9334-4A7C-BF4D-DE83A246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3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EE42-EA40-417C-863B-B4093B4E9B8F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9EE6-220C-406F-B554-2C9504748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3EE5F-2977-413B-97F9-8CE4AF5F966C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DC307-CE14-4B28-B482-631387EBA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4276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70564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96752"/>
            <a:ext cx="6480720" cy="154168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7030A0"/>
                </a:solidFill>
                <a:latin typeface="Monotype Corsiva" pitchFamily="66" charset="0"/>
              </a:rPr>
              <a:t>Организация и сопровождение проектной деятельности педагогов МБДОУ </a:t>
            </a:r>
            <a:r>
              <a:rPr lang="ru-RU" sz="41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1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100" b="1" dirty="0" smtClean="0">
                <a:solidFill>
                  <a:srgbClr val="7030A0"/>
                </a:solidFill>
                <a:latin typeface="Monotype Corsiva" pitchFamily="66" charset="0"/>
              </a:rPr>
              <a:t>детский </a:t>
            </a:r>
            <a:r>
              <a:rPr lang="ru-RU" sz="4100" b="1" dirty="0">
                <a:solidFill>
                  <a:srgbClr val="7030A0"/>
                </a:solidFill>
                <a:latin typeface="Monotype Corsiva" pitchFamily="66" charset="0"/>
              </a:rPr>
              <a:t>сад </a:t>
            </a:r>
            <a:r>
              <a:rPr lang="ru-RU" sz="4100" b="1" dirty="0" smtClean="0">
                <a:solidFill>
                  <a:srgbClr val="7030A0"/>
                </a:solidFill>
                <a:latin typeface="Monotype Corsiva" pitchFamily="66" charset="0"/>
              </a:rPr>
              <a:t>№4</a:t>
            </a:r>
          </a:p>
        </p:txBody>
      </p:sp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4005064"/>
            <a:ext cx="4276725" cy="237668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Автор:</a:t>
            </a:r>
          </a:p>
          <a:p>
            <a:pPr eaLnBrk="1" hangingPunct="1">
              <a:spcBef>
                <a:spcPts val="500"/>
              </a:spcBef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старший воспитатель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Белицкая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spcBef>
                <a:spcPts val="500"/>
              </a:spcBef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Анна Алексеевна</a:t>
            </a:r>
          </a:p>
        </p:txBody>
      </p:sp>
      <p:pic>
        <p:nvPicPr>
          <p:cNvPr id="2054" name="Picture 4" descr="Historian Bratindra Nath Mukherjee passes away, Bratindra Nath Mukherjee death, Bratindra Nath Mukherjee di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206875"/>
            <a:ext cx="31861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396413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Данная работа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посвящена проблеме развития и постепенного перехода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педагогического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коллектива на проектное комплексно-тематическое планирование образовательного процесса. Предлагается теоретический и практический материал, который будет полезен старшим воспитателям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работе по просвещению педагогов в этом направлении. Материал содержит в себе управленческие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механизмы: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направления работы, методы и приёмы, задачи, решаемые с помощью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метода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проектов, а также практический материал для работы с педагогами.</a:t>
            </a:r>
            <a:b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400" dirty="0" smtClean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feathe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210944">
            <a:off x="6778945" y="5433939"/>
            <a:ext cx="1313880" cy="13138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863747"/>
            <a:ext cx="7344816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fea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468">
            <a:off x="7663034" y="4584716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50691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Особую актуальность тема проекта приобретает в контексте ФГОС дошкольного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образования.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Целевым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ориентиром ФГОС дошкольного образования на этапе завершения дошкольного образования является ребенок, овладевший основными культурными способами деятельности, проявляющий инициативу и самостоятельность в разных видах деятельности - игре, общении, познавательно-исследовательской деятельности, конструировании и др.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115616" y="857250"/>
            <a:ext cx="691276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Ведущая </a:t>
            </a:r>
            <a:r>
              <a:rPr lang="ru-RU" sz="3400" b="1" dirty="0">
                <a:solidFill>
                  <a:srgbClr val="7030A0"/>
                </a:solidFill>
                <a:latin typeface="Arial Black" panose="020B0A04020102020204" pitchFamily="34" charset="0"/>
              </a:rPr>
              <a:t>идея данной разработки состоит в активизации интереса, познавательной деятельности, формировании навыков и умений детей на основе проектного подхода в системе работы дошкольной </a:t>
            </a:r>
            <a:r>
              <a:rPr lang="ru-RU" sz="3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организации </a:t>
            </a:r>
            <a:endParaRPr lang="ru-RU" sz="3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fea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468">
            <a:off x="7663034" y="4584716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50691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Задачи: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Формирование 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мотивационной готовности у всех участников образовательного процесса к апробации новых форм, видов и содержания детской деятельности.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Совершенствование 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профессионального уровня педагогов через использование творческих форм активации и осмысления своей педагогической </a:t>
            </a: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деятельности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Стимулирование 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 поддержка инновационной педагогической деятельности ДОУ.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Подготовка 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методических рекомендаций для педагогов.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Подготовка 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практических материалов для педагогов по разработке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42302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115616" y="857250"/>
            <a:ext cx="691276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3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Проект - </a:t>
            </a:r>
            <a:r>
              <a:rPr lang="ru-RU" sz="3300" b="1" dirty="0">
                <a:solidFill>
                  <a:srgbClr val="7030A0"/>
                </a:solidFill>
                <a:latin typeface="Arial Black" panose="020B0A04020102020204" pitchFamily="34" charset="0"/>
              </a:rPr>
              <a:t>способ </a:t>
            </a:r>
            <a:r>
              <a:rPr lang="ru-RU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достижения</a:t>
            </a:r>
            <a:r>
              <a:rPr lang="ru-RU" sz="3300" b="1" dirty="0">
                <a:solidFill>
                  <a:srgbClr val="7030A0"/>
                </a:solidFill>
                <a:latin typeface="Arial Black" panose="020B0A04020102020204" pitchFamily="34" charset="0"/>
              </a:rPr>
              <a:t> дидактической цели через детальную разработку проблемы, лично значимой для ребёнка, которая должна завершиться практическим результатом, оформленным в виде конечного </a:t>
            </a:r>
            <a:r>
              <a:rPr lang="ru-RU" sz="33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продукта. </a:t>
            </a:r>
            <a:r>
              <a:rPr lang="ru-RU" sz="3300" b="1" dirty="0">
                <a:solidFill>
                  <a:srgbClr val="7030A0"/>
                </a:solidFill>
                <a:latin typeface="Arial Black" panose="020B0A04020102020204" pitchFamily="34" charset="0"/>
              </a:rPr>
              <a:t>(</a:t>
            </a:r>
            <a:r>
              <a:rPr lang="ru-RU" sz="25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профессор </a:t>
            </a:r>
            <a:r>
              <a:rPr lang="ru-RU" sz="2500" b="1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Е.С.Полат</a:t>
            </a:r>
            <a:r>
              <a:rPr lang="ru-RU" sz="3300" b="1" dirty="0">
                <a:solidFill>
                  <a:srgbClr val="7030A0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30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fea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468">
            <a:off x="7663034" y="4584716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6876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Консультации и практические материалы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для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педагогов 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ДОУ: 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«Сущность проектной деятельности и классификация проектов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», «Логика работы над проектом», «Этапы проектной деятельности», «Схема планирования проекта»;</a:t>
            </a:r>
          </a:p>
          <a:p>
            <a:pPr algn="ctr"/>
            <a:endParaRPr lang="ru-RU" sz="2400" dirty="0" smtClean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План мероприятий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 осуществлению проектной деятельности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909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115616" y="857250"/>
            <a:ext cx="691276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3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Перспективность метода: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возможность </a:t>
            </a:r>
            <a:r>
              <a:rPr lang="ru-RU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развития у дошкольников логического и творческого мышления, логики познания, пытливости </a:t>
            </a:r>
            <a:r>
              <a:rPr lang="ru-RU" sz="2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ума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практика </a:t>
            </a:r>
            <a:r>
              <a:rPr lang="ru-RU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совместной познавательно-поисковой и исследовательской </a:t>
            </a:r>
            <a:r>
              <a:rPr lang="ru-RU" sz="2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деятельности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опыт </a:t>
            </a:r>
            <a:r>
              <a:rPr lang="ru-RU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работы в группе, парах, коллективе, что является составляющими успешной </a:t>
            </a:r>
            <a:r>
              <a:rPr lang="ru-RU" sz="2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личности знания</a:t>
            </a:r>
            <a:r>
              <a:rPr lang="ru-RU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, приобретаемые детьми в ходе реализации проекта, становятся достоянием их личного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4897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Render parchemin papyrus - Autres/Inconnu - PNG image sans fond - Posté par AE86 - Telecharger le r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056438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71" y="1412776"/>
            <a:ext cx="6480720" cy="154168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</a:t>
            </a:r>
            <a:b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ВНИМАНИЕ!</a:t>
            </a:r>
            <a:endParaRPr lang="ru-RU" sz="66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4" name="Picture 4" descr="Historian Bratindra Nath Mukherjee passes away, Bratindra Nath Mukherjee death, Bratindra Nath Mukherjee di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206875"/>
            <a:ext cx="31861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Monotype Corsiva</vt:lpstr>
      <vt:lpstr>Times New Roman</vt:lpstr>
      <vt:lpstr>Wingdings</vt:lpstr>
      <vt:lpstr>Тема Office</vt:lpstr>
      <vt:lpstr>Организация и сопровождение проектной деятельности педагогов МБДОУ  детский сад №4</vt:lpstr>
      <vt:lpstr>              Данная работа посвящена проблеме развития и постепенного перехода педагогического коллектива на проектное комплексно-тематическое планирование образовательного процесса. Предлагается теоретический и практический материал, который будет полезен старшим воспитателям в работе по просвещению педагогов в этом направлении. Материал содержит в себе управленческие механизмы: основные направления работы, методы и приёмы, задачи, решаемые с помощью метода проектов, а также практический материал для работы с педагогами.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17</cp:revision>
  <dcterms:created xsi:type="dcterms:W3CDTF">2015-03-12T17:52:45Z</dcterms:created>
  <dcterms:modified xsi:type="dcterms:W3CDTF">2016-01-13T11:01:11Z</dcterms:modified>
</cp:coreProperties>
</file>