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6" r:id="rId7"/>
    <p:sldId id="267" r:id="rId8"/>
    <p:sldId id="279" r:id="rId9"/>
    <p:sldId id="280" r:id="rId10"/>
    <p:sldId id="271" r:id="rId11"/>
    <p:sldId id="272" r:id="rId12"/>
    <p:sldId id="274" r:id="rId13"/>
    <p:sldId id="275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428759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Группа «Пчёлки»</a:t>
            </a:r>
            <a:endParaRPr lang="ru-RU" sz="5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1785926"/>
            <a:ext cx="3571900" cy="2714644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«Путешествие </a:t>
            </a:r>
          </a:p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в страну</a:t>
            </a:r>
          </a:p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здоровья»</a:t>
            </a:r>
          </a:p>
          <a:p>
            <a:endParaRPr lang="ru-RU" sz="4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Скурихина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Е.Ю.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Новая папка\CAM009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928802"/>
            <a:ext cx="485778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Четвёртый день «День безопасности»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Повторили с детьми правила ДД через игры: «Дорожные знаки», «Светофор»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071547"/>
            <a:ext cx="4040188" cy="1214446"/>
          </a:xfrm>
        </p:spPr>
        <p:txBody>
          <a:bodyPr>
            <a:noAutofit/>
          </a:bodyPr>
          <a:lstStyle/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«Пешеходы, пешеходы, будьте осторожны!</a:t>
            </a:r>
          </a:p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Вы шагайте, пешеходы, только там, где можно.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071546"/>
            <a:ext cx="4041775" cy="1214446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Пешеходы, пешеходы, будьте бдительны, берегите и себя, и водителей!»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User\Desktop\Новая папка\CAM010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500306"/>
            <a:ext cx="4040188" cy="3165283"/>
          </a:xfrm>
          <a:prstGeom prst="rect">
            <a:avLst/>
          </a:prstGeom>
          <a:noFill/>
        </p:spPr>
      </p:pic>
      <p:pic>
        <p:nvPicPr>
          <p:cNvPr id="10243" name="Picture 3" descr="C:\Users\User\Desktop\Новая папка\CAM0104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5025" y="2500307"/>
            <a:ext cx="4041775" cy="3165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«Внимание, сигнал светофора!»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User\Desktop\Новая папка\CAM0104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928802"/>
            <a:ext cx="3394472" cy="3768733"/>
          </a:xfrm>
          <a:prstGeom prst="rect">
            <a:avLst/>
          </a:prstGeom>
          <a:noFill/>
        </p:spPr>
      </p:pic>
      <p:pic>
        <p:nvPicPr>
          <p:cNvPr id="11267" name="Picture 3" descr="C:\Users\User\Desktop\Новая папка\CAM010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2143116"/>
            <a:ext cx="378621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Пятый день «В здоровом теле- здоровый дух»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Прогулка для детей- всегда праздник, а зимняя прогулка- праздник вдвойне!</a:t>
            </a:r>
            <a:endParaRPr lang="ru-RU" sz="2800" dirty="0"/>
          </a:p>
        </p:txBody>
      </p:sp>
      <p:pic>
        <p:nvPicPr>
          <p:cNvPr id="13314" name="Picture 2" descr="C:\Users\User\Desktop\Новая папка\CAM010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</p:spPr>
      </p:pic>
      <p:pic>
        <p:nvPicPr>
          <p:cNvPr id="13315" name="Picture 3" descr="C:\Users\User\Desktop\Новая папка\CAM01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Скольжение на катке, метание шариков в корзину и, конечно, катание с ледяной горки на ледянках!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«На прогулку выходи,</a:t>
            </a: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Свежим воздухом дыши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Только помни, при уходе:</a:t>
            </a: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Одевайся по погоде!»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Users\User\Desktop\Новая папка\CAM010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</p:spPr>
      </p:pic>
      <p:pic>
        <p:nvPicPr>
          <p:cNvPr id="14339" name="Picture 3" descr="C:\Users\User\Desktop\Новая папка\CAM0101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5025" y="2634853"/>
            <a:ext cx="4041774" cy="3031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«Кабы не было зимы в городах и сёлах, никогда б не знали мы этих дней весёлых,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Не спешил бы Дед Мороз к нам через ухабы, лёд на речке б не замёрз кабы, кабы, кабы…»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User\Desktop\Новая папка\CAM010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000240"/>
            <a:ext cx="4038600" cy="3377416"/>
          </a:xfrm>
          <a:prstGeom prst="rect">
            <a:avLst/>
          </a:prstGeom>
          <a:noFill/>
        </p:spPr>
      </p:pic>
      <p:pic>
        <p:nvPicPr>
          <p:cNvPr id="16387" name="Picture 3" descr="C:\Users\User\Desktop\Новая папка\CAM010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000240"/>
            <a:ext cx="4038600" cy="3377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Совместными усилиями педагогов и родителей у детей сформировали представление о здоровом образе жизни, интерес к активному отдыху. Но самое главное- бережно относиться  к своему здоровью и здоровью близких!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User\Desktop\Новая папка\CAM01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928802"/>
            <a:ext cx="6034617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«Взрослым кажется, что дети не заботятся о своём здоровье…Нет. Детям совершенно так же, как и взрослым, хочется быть здоровыми и сильными, только дети не знают, что для этого надо делать. Объясни им и они будут беречься»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Я. Корчак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05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Неделя здоровья началась с совместной деятельности детей и взрослых, где проводились индивидуальные беседы с детьми по темам: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«Забавные истории, которые произошли со мной во время зимнего отдыха»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«Почему человеку нужен отдых?»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«Что полезно и что вредно для здоровья?»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так же привлекли детей и их родителей к выпуску небольших газет.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«Семья- здоровый образ жизни!»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Новая папка\CAM009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9264" y="1600201"/>
            <a:ext cx="3394472" cy="4329130"/>
          </a:xfrm>
          <a:prstGeom prst="rect">
            <a:avLst/>
          </a:prstGeom>
          <a:noFill/>
        </p:spPr>
      </p:pic>
      <p:pic>
        <p:nvPicPr>
          <p:cNvPr id="2051" name="Picture 3" descr="C:\Users\User\Desktop\Новая папка\CAM0095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714488"/>
            <a:ext cx="403860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Оформили уголок здоровья для родителей с консультациями: «Здоровье- всему голова»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Новая папка\CAM009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Каждый день начинался с весёлой утренней зарядки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«Мы с зарядкой дружим смело, </a:t>
            </a: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Мы с утра прогоним лень,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428736"/>
            <a:ext cx="4041775" cy="746139"/>
          </a:xfrm>
        </p:spPr>
        <p:txBody>
          <a:bodyPr>
            <a:normAutofit lnSpcReduction="10000"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Будем сильными и умелыми</a:t>
            </a: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весёлыми, целый день!»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Новая папка\CAM009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857496"/>
            <a:ext cx="4040188" cy="2500330"/>
          </a:xfrm>
          <a:prstGeom prst="rect">
            <a:avLst/>
          </a:prstGeom>
          <a:noFill/>
        </p:spPr>
      </p:pic>
      <p:pic>
        <p:nvPicPr>
          <p:cNvPr id="4099" name="Picture 3" descr="C:\Users\User\Desktop\Новая папка\CAM0096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Создание панно: «Полезные продукты»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Новая папка\CAM0093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643050"/>
            <a:ext cx="3602264" cy="4500594"/>
          </a:xfrm>
          <a:prstGeom prst="rect">
            <a:avLst/>
          </a:prstGeom>
          <a:noFill/>
        </p:spPr>
      </p:pic>
      <p:pic>
        <p:nvPicPr>
          <p:cNvPr id="6147" name="Picture 3" descr="C:\Users\User\Desktop\Новая папка\CAM0093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143116"/>
            <a:ext cx="4038600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Второй день «Первая помощь»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2"/>
            <a:ext cx="4040188" cy="1108069"/>
          </a:xfrm>
        </p:spPr>
        <p:txBody>
          <a:bodyPr>
            <a:normAutofit/>
          </a:bodyPr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Гость группы мед. сестра</a:t>
            </a:r>
          </a:p>
          <a:p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857364"/>
            <a:ext cx="4041775" cy="785818"/>
          </a:xfrm>
        </p:spPr>
        <p:txBody>
          <a:bodyPr>
            <a:normAutofit/>
          </a:bodyPr>
          <a:lstStyle/>
          <a:p>
            <a:pPr algn="ctr"/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Скурихина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Н. И.</a:t>
            </a:r>
          </a:p>
          <a:p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Новая папка\CAM0094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635448"/>
            <a:ext cx="3854478" cy="3365320"/>
          </a:xfrm>
          <a:prstGeom prst="rect">
            <a:avLst/>
          </a:prstGeom>
          <a:noFill/>
        </p:spPr>
      </p:pic>
      <p:pic>
        <p:nvPicPr>
          <p:cNvPr id="7171" name="Picture 3" descr="C:\Users\User\Desktop\Новая папка\CAM0094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5025" y="2634853"/>
            <a:ext cx="3641751" cy="3365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Мед. сестра рассказала и показала, что нужно делать при ушибах и обморожении</a:t>
            </a: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1" cy="4572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«Ну, а если уж случилось: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Разболеться получилось,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Знай, к врачу тебе пора,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поможет нам всегда!»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3" descr="C:\Users\User\Desktop\Новая папка\CAM009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928670"/>
            <a:ext cx="521497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Третий день «Правила гигиены»</a:t>
            </a:r>
            <a:r>
              <a:rPr lang="ru-RU" sz="1800" b="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857232"/>
            <a:ext cx="5114933" cy="4786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«Эти предметы обычные-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Нам сохраняют здоровье отличное,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Помни об этом друг мой всегда,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 в жизни тебя не постигла беда!»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3" descr="C:\Users\User\Desktop\Новая папка\CAM0099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785794"/>
            <a:ext cx="521497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358</Words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Группа «Пчёлки»</vt:lpstr>
      <vt:lpstr>   «Взрослым кажется, что дети не заботятся о своём здоровье…Нет. Детям совершенно так же, как и взрослым, хочется быть здоровыми и сильными, только дети не знают, что для этого надо делать. Объясни им и они будут беречься»                                                                                                       Я. Корчак                                                                                                              </vt:lpstr>
      <vt:lpstr>«Семья- здоровый образ жизни!»</vt:lpstr>
      <vt:lpstr>Оформили уголок здоровья для родителей с консультациями: «Здоровье- всему голова»</vt:lpstr>
      <vt:lpstr>Каждый день начинался с весёлой утренней зарядки</vt:lpstr>
      <vt:lpstr>Создание панно: «Полезные продукты»</vt:lpstr>
      <vt:lpstr>Второй день «Первая помощь»</vt:lpstr>
      <vt:lpstr>Мед. сестра рассказала и показала, что нужно делать при ушибах и обморожении</vt:lpstr>
      <vt:lpstr>Третий день «Правила гигиены» </vt:lpstr>
      <vt:lpstr>Четвёртый день «День безопасности» Повторили с детьми правила ДД через игры: «Дорожные знаки», «Светофор»</vt:lpstr>
      <vt:lpstr>«Внимание, сигнал светофора!»</vt:lpstr>
      <vt:lpstr>Пятый день «В здоровом теле- здоровый дух» Прогулка для детей- всегда праздник, а зимняя прогулка- праздник вдвойне!</vt:lpstr>
      <vt:lpstr>Скольжение на катке, метание шариков в корзину и, конечно, катание с ледяной горки на ледянках!</vt:lpstr>
      <vt:lpstr>«Кабы не было зимы в городах и сёлах, никогда б не знали мы этих дней весёлых, Не спешил бы Дед Мороз к нам через ухабы, лёд на речке б не замёрз кабы, кабы, кабы…»</vt:lpstr>
      <vt:lpstr>Совместными усилиями педагогов и родителей у детей сформировали представление о здоровом образе жизни, интерес к активному отдыху. Но самое главное- бережно относиться  к своему здоровью и здоровью близких!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здоровья в группе «Пчёлки»</dc:title>
  <dc:creator>User</dc:creator>
  <cp:lastModifiedBy>User</cp:lastModifiedBy>
  <cp:revision>34</cp:revision>
  <dcterms:created xsi:type="dcterms:W3CDTF">2015-02-09T08:41:39Z</dcterms:created>
  <dcterms:modified xsi:type="dcterms:W3CDTF">2016-02-05T08:56:33Z</dcterms:modified>
</cp:coreProperties>
</file>