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9" r:id="rId3"/>
    <p:sldId id="260" r:id="rId4"/>
    <p:sldId id="258" r:id="rId5"/>
    <p:sldId id="257" r:id="rId6"/>
    <p:sldId id="279" r:id="rId7"/>
    <p:sldId id="261" r:id="rId8"/>
    <p:sldId id="269" r:id="rId9"/>
    <p:sldId id="270" r:id="rId10"/>
    <p:sldId id="266" r:id="rId11"/>
    <p:sldId id="271" r:id="rId12"/>
    <p:sldId id="272" r:id="rId13"/>
    <p:sldId id="262" r:id="rId14"/>
    <p:sldId id="267" r:id="rId15"/>
    <p:sldId id="275" r:id="rId16"/>
    <p:sldId id="263" r:id="rId17"/>
    <p:sldId id="264" r:id="rId18"/>
    <p:sldId id="276" r:id="rId19"/>
    <p:sldId id="265" r:id="rId20"/>
    <p:sldId id="280" r:id="rId21"/>
    <p:sldId id="277" r:id="rId22"/>
    <p:sldId id="278" r:id="rId23"/>
    <p:sldId id="281" r:id="rId24"/>
    <p:sldId id="274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8F479F-585B-4F62-978F-6F676AEFC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5E92-EA92-45AA-97C0-511392B87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0C4E-03ED-414E-95FA-FAC661493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AEDD-683A-4105-97AF-5ACA7380E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46FA-316A-4229-B849-1B206FAC8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7836-BA6A-48E9-8AED-AA6CCC38D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4CE9-3FCF-4C41-A06D-C31FDFB11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3AF9-49AF-4B13-B571-1AB600B7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02FF-441F-41E8-A2FB-8B13C00F6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EB48-8D27-4FDA-8487-41CD71B97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1156-5CAD-4935-851D-1E4EC1808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2763C0-4D89-489D-AD19-856E6F23B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53;&#1086;&#1074;&#1072;&#1103;%20&#1087;&#1072;&#1087;&#1082;&#1072;\16-Davayte%20vosklitsat'.mp3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481"/>
            <a:ext cx="7772400" cy="40719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800" b="1" i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«Самого   главного глазами   не увидишь»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29250"/>
            <a:ext cx="6400800" cy="20955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8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urlpreview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28" y="857232"/>
            <a:ext cx="6740815" cy="5055611"/>
          </a:xfrm>
          <a:prstGeom prst="rect">
            <a:avLst/>
          </a:prstGeom>
          <a:ln w="228600" cap="sq" cmpd="thickThin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786063"/>
            <a:ext cx="3752850" cy="3781425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1" name="Picture 9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714750"/>
            <a:ext cx="3535363" cy="2786063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2" name="Picture 10" descr="24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3"/>
            <a:ext cx="2963862" cy="3403600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4" name="Picture 12" descr="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500063"/>
            <a:ext cx="4559300" cy="1952625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9" name="Picture 7" descr="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1285875"/>
            <a:ext cx="2741613" cy="4071938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_sent-ekzyuperi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809798" cy="4948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4214810" y="285728"/>
            <a:ext cx="4691062" cy="5873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«Сент-Экзюпери не погиб, Сент-Экзюпери не вернулся из полета»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Tarfaya_Saint-Exup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443px-%D0%A1%D0%B5%D0%BD%D1%82-%D0%AD%D0%BA%D1%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4313"/>
            <a:ext cx="4572000" cy="61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490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6-Davayte vosklitsat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49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14375"/>
            <a:ext cx="4143375" cy="5476875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3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85750"/>
            <a:ext cx="5357812" cy="6286500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68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3375"/>
            <a:ext cx="4121150" cy="5865813"/>
          </a:xfrm>
          <a:prstGeom prst="rect">
            <a:avLst/>
          </a:prstGeom>
          <a:ln w="88900" cap="sq" cmpd="thickThin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76250"/>
            <a:ext cx="4689475" cy="5832475"/>
          </a:xfrm>
          <a:prstGeom prst="rect">
            <a:avLst/>
          </a:prstGeom>
          <a:ln w="88900" cap="sq" cmpd="thickThin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D:\Фото\смайлики\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143668" cy="610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D:\Фото\астрономия\Копия Изображение 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591321" cy="6412936"/>
          </a:xfrm>
          <a:prstGeom prst="ellipse">
            <a:avLst/>
          </a:prstGeom>
          <a:ln w="63500" cap="rnd">
            <a:solidFill>
              <a:schemeClr val="bg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61913"/>
            <a:ext cx="7239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556125" cy="5570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580063" y="292100"/>
            <a:ext cx="3106737" cy="623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«Я ни о чем не жалею. Я всегда говорил, действовал, только побуждаемый любовью. Я не умею жить в не любви.»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897312" cy="5472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9190" y="292100"/>
            <a:ext cx="3757610" cy="59944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Антуан де Сент-Экзюпери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8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exuper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28" y="714356"/>
            <a:ext cx="3568705" cy="4737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32363" y="500063"/>
            <a:ext cx="3670300" cy="49291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«Быть человеком – это значит чувствовать, что ты за все в ответе».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516563"/>
            <a:ext cx="5327650" cy="8651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Антуан де Сент-Экзюпери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04273">
            <a:off x="714348" y="1071546"/>
            <a:ext cx="345757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3" name="Picture 5" descr="i_sent-ekzyuperi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6250"/>
            <a:ext cx="4111625" cy="302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42875"/>
            <a:ext cx="4762500" cy="657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530862" cy="5792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188</TotalTime>
  <Words>50</Words>
  <Application>Microsoft Office PowerPoint</Application>
  <PresentationFormat>Экран (4:3)</PresentationFormat>
  <Paragraphs>6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Океан</vt:lpstr>
      <vt:lpstr>«Самого   главного глазами   не увидишь»</vt:lpstr>
      <vt:lpstr>Слайд 2</vt:lpstr>
      <vt:lpstr>Антуан де Сент-Экзюпери</vt:lpstr>
      <vt:lpstr>Слайд 4</vt:lpstr>
      <vt:lpstr>Слайд 5</vt:lpstr>
      <vt:lpstr> «Быть человеком – это значит чувствовать, что ты за все в ответе». </vt:lpstr>
      <vt:lpstr>Слайд 7</vt:lpstr>
      <vt:lpstr>Слайд 8</vt:lpstr>
      <vt:lpstr>Слайд 9</vt:lpstr>
      <vt:lpstr>Слайд 10</vt:lpstr>
      <vt:lpstr>Слайд 11</vt:lpstr>
      <vt:lpstr>Слайд 12</vt:lpstr>
      <vt:lpstr>«Сент-Экзюпери не погиб, Сент-Экзюпери не вернулся из полета»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«Я ни о чем не жалею. Я всегда говорил, действовал, только побуждаемый любовью. Я не умею жить в не любви.»</vt:lpstr>
      <vt:lpstr>Слайд 26</vt:lpstr>
    </vt:vector>
  </TitlesOfParts>
  <Company>gimn1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12</cp:revision>
  <dcterms:created xsi:type="dcterms:W3CDTF">2010-05-07T05:41:37Z</dcterms:created>
  <dcterms:modified xsi:type="dcterms:W3CDTF">2010-05-12T10:21:39Z</dcterms:modified>
</cp:coreProperties>
</file>