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58417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Муниципальное бюджетное образовательное учреждение</a:t>
            </a:r>
            <a:br>
              <a:rPr lang="ru-RU" sz="1800" dirty="0" smtClean="0"/>
            </a:br>
            <a:r>
              <a:rPr lang="ru-RU" sz="1800" dirty="0" smtClean="0"/>
              <a:t>Муниципального образования город Краснодар</a:t>
            </a:r>
            <a:br>
              <a:rPr lang="ru-RU" sz="1800" dirty="0" smtClean="0"/>
            </a:br>
            <a:r>
              <a:rPr lang="ru-RU" sz="1800" dirty="0" smtClean="0"/>
              <a:t>«Детский сад комбинированного вида </a:t>
            </a:r>
            <a:r>
              <a:rPr lang="ru-RU" sz="1800" dirty="0" smtClean="0"/>
              <a:t>№79 </a:t>
            </a:r>
            <a:r>
              <a:rPr lang="ru-RU" sz="1800" dirty="0" err="1" smtClean="0"/>
              <a:t>г.Краснодар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18002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dirty="0" smtClean="0"/>
              <a:t>ТВОРЧЕСКАЯ РАБОТА</a:t>
            </a:r>
          </a:p>
          <a:p>
            <a:pPr algn="ctr"/>
            <a:r>
              <a:rPr lang="ru-RU" sz="11200" dirty="0" smtClean="0"/>
              <a:t>По проекту</a:t>
            </a:r>
          </a:p>
          <a:p>
            <a:pPr algn="ctr"/>
            <a:r>
              <a:rPr lang="ru-RU" sz="11200" b="1" dirty="0" smtClean="0"/>
              <a:t>«БУДЬ ЗДОРОВ!»</a:t>
            </a:r>
          </a:p>
          <a:p>
            <a:pPr algn="ctr"/>
            <a:endParaRPr lang="ru-RU" sz="11200" b="1" dirty="0"/>
          </a:p>
          <a:p>
            <a:pPr algn="r"/>
            <a:endParaRPr lang="ru-RU" sz="11200" b="1" dirty="0" smtClean="0"/>
          </a:p>
          <a:p>
            <a:pPr algn="r"/>
            <a:endParaRPr lang="ru-RU" sz="9600" b="1" dirty="0"/>
          </a:p>
          <a:p>
            <a:pPr algn="r"/>
            <a:r>
              <a:rPr lang="ru-RU" sz="9600" b="1" dirty="0" smtClean="0"/>
              <a:t>Разработчик проекта</a:t>
            </a:r>
          </a:p>
          <a:p>
            <a:pPr algn="r"/>
            <a:r>
              <a:rPr lang="ru-RU" sz="9600" b="1" dirty="0" smtClean="0"/>
              <a:t>Воспитатель</a:t>
            </a:r>
          </a:p>
          <a:p>
            <a:pPr algn="r"/>
            <a:r>
              <a:rPr lang="ru-RU" sz="9600" b="1" dirty="0" smtClean="0"/>
              <a:t>Гонтарь Анастасия Алексеевна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0366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Autofit/>
          </a:bodyPr>
          <a:lstStyle/>
          <a:p>
            <a:r>
              <a:rPr lang="ru-RU" sz="1200" b="1" dirty="0"/>
              <a:t>Обоснование проблемы:</a:t>
            </a:r>
            <a:endParaRPr lang="ru-RU" sz="1200" dirty="0"/>
          </a:p>
          <a:p>
            <a:r>
              <a:rPr lang="ru-RU" sz="1200" dirty="0"/>
              <a:t>- неосведомленность родителей о  важности  совместной  двигательной   деятельности   с детьми.</a:t>
            </a:r>
          </a:p>
          <a:p>
            <a:r>
              <a:rPr lang="ru-RU" sz="1200" dirty="0"/>
              <a:t>-недостаточность знаний родителей о физических навыках и умениях детей данного возраста,</a:t>
            </a:r>
          </a:p>
          <a:p>
            <a:r>
              <a:rPr lang="ru-RU" sz="1200" dirty="0"/>
              <a:t>- нежелание  родителей организовывать двигательную деятельность с детьми.</a:t>
            </a:r>
          </a:p>
          <a:p>
            <a:r>
              <a:rPr lang="ru-RU" sz="1200" dirty="0"/>
              <a:t>- невнимание родителей к здоровому образу жизни  в семье,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/>
              <a:t>Цель:</a:t>
            </a:r>
            <a:r>
              <a:rPr lang="ru-RU" sz="1200" dirty="0"/>
              <a:t>  повысить стремление родителей использовать двигательную деятельность  с детьми для  формирования основ здорового образа жизни.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/>
              <a:t>Задачи:</a:t>
            </a:r>
            <a:endParaRPr lang="ru-RU" sz="1200" dirty="0"/>
          </a:p>
          <a:p>
            <a:pPr lvl="0"/>
            <a:r>
              <a:rPr lang="ru-RU" sz="1200" dirty="0"/>
              <a:t>Дать представление родителям о значимости совместной двигательной  деятельности  с детьми. </a:t>
            </a:r>
          </a:p>
          <a:p>
            <a:pPr lvl="0"/>
            <a:r>
              <a:rPr lang="ru-RU" sz="1200" dirty="0"/>
              <a:t>Расширить знания родителей о физических умениях и навыках детей, </a:t>
            </a:r>
          </a:p>
          <a:p>
            <a:pPr lvl="0"/>
            <a:r>
              <a:rPr lang="ru-RU" sz="1200" dirty="0"/>
              <a:t>Способствовать созданию активной позиции родителей  в совместной двигательной деятельности с детьми.</a:t>
            </a:r>
          </a:p>
          <a:p>
            <a:pPr lvl="0"/>
            <a:r>
              <a:rPr lang="ru-RU" sz="1200" dirty="0"/>
              <a:t>Заинтересовать родителей укреплять  здоровый  образ жизни  в семье,</a:t>
            </a:r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Выполнение проекта:</a:t>
            </a:r>
            <a:endParaRPr lang="ru-RU" sz="1200" dirty="0"/>
          </a:p>
          <a:p>
            <a:r>
              <a:rPr lang="ru-RU" sz="1200" b="1" dirty="0"/>
              <a:t>Длительность проекта: </a:t>
            </a:r>
            <a:r>
              <a:rPr lang="ru-RU" sz="1200" dirty="0"/>
              <a:t>1 месяц</a:t>
            </a:r>
          </a:p>
          <a:p>
            <a:r>
              <a:rPr lang="ru-RU" sz="1200" b="1" dirty="0"/>
              <a:t>Девиз проекта:</a:t>
            </a:r>
            <a:endParaRPr lang="ru-RU" sz="1200" dirty="0"/>
          </a:p>
          <a:p>
            <a:r>
              <a:rPr lang="ru-RU" sz="1200" dirty="0"/>
              <a:t>Физическое воспитание – это то, что обеспечивает здоровье и доставляет радость.</a:t>
            </a:r>
          </a:p>
          <a:p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/>
              <a:t>Актуальность: </a:t>
            </a:r>
            <a:r>
              <a:rPr lang="ru-RU" sz="1800" dirty="0"/>
              <a:t>незаинтересованность родителей в организации  двигательной  деятельности детей.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500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В работе с детьми:</a:t>
            </a:r>
            <a:endParaRPr lang="ru-RU" dirty="0"/>
          </a:p>
          <a:p>
            <a:r>
              <a:rPr lang="ru-RU" u="sng" dirty="0"/>
              <a:t>ЕЖЕДНЕВНАЯ ПРОФИЛАКТИЧЕСКАЯ РАБОТА</a:t>
            </a:r>
            <a:endParaRPr lang="ru-RU" dirty="0"/>
          </a:p>
          <a:p>
            <a:r>
              <a:rPr lang="ru-RU" dirty="0"/>
              <a:t>• Профилактическая гимнастика (дыхательная, улучшение осанки, плоскостопия, зрения)</a:t>
            </a:r>
          </a:p>
          <a:p>
            <a:r>
              <a:rPr lang="ru-RU" dirty="0"/>
              <a:t>• Гимнастика пробуждения, дорожка «здоровья»</a:t>
            </a:r>
          </a:p>
          <a:p>
            <a:r>
              <a:rPr lang="ru-RU" dirty="0"/>
              <a:t>• Воздушное контрастное закаливание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БЕСЕДЫ:</a:t>
            </a:r>
            <a:r>
              <a:rPr lang="ru-RU" dirty="0"/>
              <a:t> </a:t>
            </a:r>
          </a:p>
          <a:p>
            <a:r>
              <a:rPr lang="ru-RU" dirty="0"/>
              <a:t>•  Общение: «Чтоб здоровым быть всегда, нужно заниматься!».</a:t>
            </a:r>
          </a:p>
          <a:p>
            <a:r>
              <a:rPr lang="ru-RU" dirty="0"/>
              <a:t>• «Витамины я люблю - быть здоровым я хочу». </a:t>
            </a:r>
            <a:r>
              <a:rPr lang="ru-RU" b="1" i="1" dirty="0"/>
              <a:t>(Приложение №1)</a:t>
            </a:r>
            <a:endParaRPr lang="ru-RU" dirty="0"/>
          </a:p>
          <a:p>
            <a:r>
              <a:rPr lang="ru-RU" dirty="0"/>
              <a:t>• "Беседа о здоровье, о чистоте" Решение провокационных вопросов, проблемных ситуаций </a:t>
            </a:r>
            <a:r>
              <a:rPr lang="ru-RU" b="1" i="1" dirty="0"/>
              <a:t>(Приложение № 2)</a:t>
            </a:r>
            <a:endParaRPr lang="ru-RU" dirty="0"/>
          </a:p>
          <a:p>
            <a:r>
              <a:rPr lang="ru-RU" dirty="0"/>
              <a:t>•  Встреча с «Витамином», который рассказывает о значении питания в жизни человека (дидактические игры)</a:t>
            </a:r>
          </a:p>
          <a:p>
            <a:r>
              <a:rPr lang="ru-RU" dirty="0"/>
              <a:t>• Беседа-игра, включающая прибаутки, используемые при мытье рук умывании (</a:t>
            </a:r>
            <a:r>
              <a:rPr lang="ru-RU" dirty="0" err="1"/>
              <a:t>потешки</a:t>
            </a:r>
            <a:r>
              <a:rPr lang="ru-RU" dirty="0"/>
              <a:t>) </a:t>
            </a:r>
            <a:r>
              <a:rPr lang="ru-RU" b="1" i="1" dirty="0"/>
              <a:t>(Приложение № 3)</a:t>
            </a:r>
            <a:endParaRPr lang="ru-RU" dirty="0"/>
          </a:p>
          <a:p>
            <a:r>
              <a:rPr lang="ru-RU" dirty="0"/>
              <a:t>• Сказка-беседа «В СТРАНЕ БОЛЮЧКЕ». </a:t>
            </a:r>
            <a:r>
              <a:rPr lang="ru-RU" b="1" i="1" dirty="0"/>
              <a:t>(Приложение № 4)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4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u="sng" dirty="0"/>
              <a:t>ЗАНЯТИЯ:</a:t>
            </a:r>
            <a:endParaRPr lang="ru-RU" dirty="0"/>
          </a:p>
          <a:p>
            <a:r>
              <a:rPr lang="ru-RU" dirty="0"/>
              <a:t>• Физкультурное занятие "В стране здоровья".</a:t>
            </a:r>
          </a:p>
          <a:p>
            <a:r>
              <a:rPr lang="ru-RU" dirty="0"/>
              <a:t>• Показ открытого занятия </a:t>
            </a:r>
            <a:r>
              <a:rPr lang="ru-RU" b="1" dirty="0"/>
              <a:t>«</a:t>
            </a:r>
            <a:r>
              <a:rPr lang="ru-RU" dirty="0"/>
              <a:t>Мой веселый звонкий мяч</a:t>
            </a:r>
            <a:r>
              <a:rPr lang="ru-RU" b="1" dirty="0"/>
              <a:t>» (Приложение № 5)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ИГРЫ:</a:t>
            </a:r>
            <a:endParaRPr lang="ru-RU" dirty="0"/>
          </a:p>
          <a:p>
            <a:r>
              <a:rPr lang="ru-RU" dirty="0"/>
              <a:t>•  Сюжетно ролевые игры: «Поликлиника», «Аптека»…</a:t>
            </a:r>
          </a:p>
          <a:p>
            <a:r>
              <a:rPr lang="ru-RU" dirty="0"/>
              <a:t>•  Дидактические игры «Мяч на </a:t>
            </a:r>
            <a:r>
              <a:rPr lang="ru-RU" dirty="0" err="1"/>
              <a:t>поле»,«Мяч</a:t>
            </a:r>
            <a:r>
              <a:rPr lang="ru-RU" dirty="0"/>
              <a:t> в ворота» (на дыхание),упражнение «Найди два одинаковых мяча», «Что лишнее?» и др.</a:t>
            </a:r>
          </a:p>
          <a:p>
            <a:r>
              <a:rPr lang="ru-RU" dirty="0"/>
              <a:t>• Организация на воздухе подвижной игры «Делай, как я», с мячом «Школа мяча», «</a:t>
            </a:r>
            <a:r>
              <a:rPr lang="ru-RU" dirty="0" err="1"/>
              <a:t>Ловишки</a:t>
            </a:r>
            <a:r>
              <a:rPr lang="ru-RU" dirty="0"/>
              <a:t> в кругу», «Черное и белое» и т.д.</a:t>
            </a:r>
          </a:p>
          <a:p>
            <a:r>
              <a:rPr lang="ru-RU" dirty="0"/>
              <a:t>•  Рассматривание иллюстраций, фотографий  о здоровье.</a:t>
            </a:r>
          </a:p>
          <a:p>
            <a:r>
              <a:rPr lang="ru-RU" dirty="0"/>
              <a:t>•  Заучивание пословиц, поговорок о здоровье. </a:t>
            </a:r>
            <a:r>
              <a:rPr lang="ru-RU" b="1" i="1" dirty="0"/>
              <a:t>(Приложение №6)</a:t>
            </a:r>
            <a:endParaRPr lang="ru-RU" dirty="0"/>
          </a:p>
          <a:p>
            <a:r>
              <a:rPr lang="ru-RU" dirty="0"/>
              <a:t>• Чтение художественной литературы: </a:t>
            </a:r>
            <a:r>
              <a:rPr lang="ru-RU" dirty="0" err="1"/>
              <a:t>К.Чуковский</a:t>
            </a:r>
            <a:r>
              <a:rPr lang="ru-RU" dirty="0"/>
              <a:t> «</a:t>
            </a:r>
            <a:r>
              <a:rPr lang="ru-RU" dirty="0" err="1"/>
              <a:t>Мойдодыр</a:t>
            </a:r>
            <a:r>
              <a:rPr lang="ru-RU" dirty="0"/>
              <a:t>», "Вовкина победа" А. </a:t>
            </a:r>
            <a:r>
              <a:rPr lang="ru-RU" dirty="0" err="1"/>
              <a:t>Кутафин</a:t>
            </a:r>
            <a:r>
              <a:rPr lang="ru-RU" dirty="0"/>
              <a:t> и др.</a:t>
            </a:r>
          </a:p>
          <a:p>
            <a:r>
              <a:rPr lang="ru-RU" dirty="0"/>
              <a:t>•  Выставка рисунков о спорте.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5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837648"/>
          </a:xfrm>
        </p:spPr>
        <p:txBody>
          <a:bodyPr>
            <a:normAutofit/>
          </a:bodyPr>
          <a:lstStyle/>
          <a:p>
            <a:r>
              <a:rPr lang="ru-RU" sz="1800" dirty="0"/>
              <a:t>•  Провести консультацию </a:t>
            </a:r>
            <a:r>
              <a:rPr lang="ru-RU" sz="1800" b="1" i="1" dirty="0"/>
              <a:t>«</a:t>
            </a:r>
            <a:r>
              <a:rPr lang="ru-RU" sz="1800" b="1" i="1" dirty="0" err="1"/>
              <a:t>Физоборудование</a:t>
            </a:r>
            <a:r>
              <a:rPr lang="ru-RU" sz="1800" b="1" i="1" dirty="0"/>
              <a:t> своими руками»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•  Индивидуальные беседы о физических умениях и навыках каждого ребенка, о значимости совместной  двигательной  деятельности  с детьми и т.д.</a:t>
            </a:r>
            <a:br>
              <a:rPr lang="ru-RU" sz="1800" dirty="0"/>
            </a:br>
            <a:r>
              <a:rPr lang="ru-RU" sz="1800" dirty="0"/>
              <a:t>• Наглядность в виде информационных файлов </a:t>
            </a:r>
            <a:r>
              <a:rPr lang="ru-RU" sz="1800" b="1" dirty="0"/>
              <a:t>«</a:t>
            </a:r>
            <a:r>
              <a:rPr lang="ru-RU" sz="1800" b="1" i="1" dirty="0"/>
              <a:t>Народная мудрость гласит</a:t>
            </a:r>
            <a:r>
              <a:rPr lang="ru-RU" sz="1800" b="1" dirty="0"/>
              <a:t>..»,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•   </a:t>
            </a:r>
            <a:r>
              <a:rPr lang="ru-RU" sz="1800" dirty="0"/>
              <a:t>Картотека «Сундучок бабушкиных рецептов»</a:t>
            </a:r>
            <a:br>
              <a:rPr lang="ru-RU" sz="1800" dirty="0"/>
            </a:br>
            <a:r>
              <a:rPr lang="ru-RU" sz="1800" dirty="0"/>
              <a:t>•  Провести выставку физкультурного оборудования, высказывание мнений о его важности, значимости в развитии ребенка.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В работе с родителями: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88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276872"/>
            <a:ext cx="7772400" cy="3240360"/>
          </a:xfrm>
        </p:spPr>
        <p:txBody>
          <a:bodyPr>
            <a:normAutofit/>
          </a:bodyPr>
          <a:lstStyle/>
          <a:p>
            <a:r>
              <a:rPr lang="ru-RU" sz="2000" dirty="0"/>
              <a:t>•  Совместное развлечение с детьми и родителями </a:t>
            </a:r>
            <a:r>
              <a:rPr lang="ru-RU" sz="2000" b="1" dirty="0"/>
              <a:t>«</a:t>
            </a:r>
            <a:r>
              <a:rPr lang="ru-RU" sz="2000" b="1" i="1" dirty="0"/>
              <a:t>Постарайся угадать, чем листочек может стать». (Приложение № 7)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•   Организовать фотовыставку  </a:t>
            </a:r>
            <a:r>
              <a:rPr lang="ru-RU" sz="2000" b="1" dirty="0"/>
              <a:t>«Путешествие в страну здоровья»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• Провести День открытых дверей, с использованием физкультурного оборудования, сделанных в совместной творческой деятельности родителей  с детьми.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/>
              <a:t>Работа по совместной деятельности родителей и детей: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40560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 Предполагаемый результат проекта:</a:t>
            </a:r>
            <a:r>
              <a:rPr lang="ru-RU" sz="2000" dirty="0"/>
              <a:t> предполагается, что проект </a:t>
            </a:r>
            <a:r>
              <a:rPr lang="ru-RU" sz="2000" b="1" dirty="0"/>
              <a:t>«Будь здоров!» </a:t>
            </a:r>
            <a:r>
              <a:rPr lang="ru-RU" sz="2000" dirty="0"/>
              <a:t>разрешит   проблему, реализует поставленные задачи. Родители с огромным желанием примут участие в спортивном развлечении; заинтересуются в изготовлении </a:t>
            </a:r>
            <a:r>
              <a:rPr lang="ru-RU" sz="2000" dirty="0" err="1"/>
              <a:t>физоборудования</a:t>
            </a:r>
            <a:r>
              <a:rPr lang="ru-RU" sz="2000" dirty="0"/>
              <a:t> из бросового материала для группы и дома. Оформление родителями с детьми </a:t>
            </a:r>
            <a:r>
              <a:rPr lang="ru-RU" sz="2000" dirty="0" err="1"/>
              <a:t>фоторассказов</a:t>
            </a:r>
            <a:r>
              <a:rPr lang="ru-RU" sz="2000" dirty="0"/>
              <a:t> «Путешествие в страну здоровья».</a:t>
            </a:r>
            <a:r>
              <a:rPr lang="ru-RU" sz="2000" i="1" dirty="0"/>
              <a:t> 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Изготовление совместно с родителями стенда </a:t>
            </a:r>
            <a:r>
              <a:rPr lang="ru-RU" sz="2000" b="1" dirty="0"/>
              <a:t>«Уголок Айболита».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557728"/>
          </a:xfrm>
        </p:spPr>
        <p:txBody>
          <a:bodyPr>
            <a:normAutofit/>
          </a:bodyPr>
          <a:lstStyle/>
          <a:p>
            <a:r>
              <a:rPr lang="ru-RU" i="1" u="sng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u="sng" dirty="0" smtClean="0"/>
              <a:t> </a:t>
            </a:r>
            <a:r>
              <a:rPr lang="ru-RU" i="1" dirty="0"/>
              <a:t> </a:t>
            </a:r>
            <a:r>
              <a:rPr lang="ru-RU" i="1" u="sng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92697"/>
            <a:ext cx="6417734" cy="10801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Спасибо за внимание!!!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63" y="2204864"/>
            <a:ext cx="4221262" cy="318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453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Муниципальное бюджетное образовательное учреждение Муниципального образования город Краснодар «Детский сад комбинированного вида №79 г.Краснодар </vt:lpstr>
      <vt:lpstr>Актуальность: незаинтересованность родителей в организации  двигательной  деятельности детей. </vt:lpstr>
      <vt:lpstr>Предварительная работа</vt:lpstr>
      <vt:lpstr>Презентация PowerPoint</vt:lpstr>
      <vt:lpstr>•  Провести консультацию «Физоборудование своими руками» •  Индивидуальные беседы о физических умениях и навыках каждого ребенка, о значимости совместной  двигательной  деятельности  с детьми и т.д. • Наглядность в виде информационных файлов «Народная мудрость гласит..», •   Картотека «Сундучок бабушкиных рецептов» •  Провести выставку физкультурного оборудования, высказывание мнений о его важности, значимости в развитии ребенка. </vt:lpstr>
      <vt:lpstr>•  Совместное развлечение с детьми и родителями «Постарайся угадать, чем листочек может стать». (Приложение № 7) •   Организовать фотовыставку  «Путешествие в страну здоровья». • Провести День открытых дверей, с использованием физкультурного оборудования, сделанных в совместной творческой деятельности родителей  с детьми. </vt:lpstr>
      <vt:lpstr> Предполагаемый результат проекта: предполагается, что проект «Будь здоров!» разрешит   проблему, реализует поставленные задачи. Родители с огромным желанием примут участие в спортивном развлечении; заинтересуются в изготовлении физоборудования из бросового материала для группы и дома. Оформление родителями с детьми фоторассказов «Путешествие в страну здоровья».                 Изготовление совместно с родителями стенда «Уголок Айболита».   </vt:lpstr>
      <vt:lpstr>     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Муниципального образования город Краснодар «Детский сад комбинированного вида №138 </dc:title>
  <dc:creator>Администратор</dc:creator>
  <cp:lastModifiedBy>MASHINA</cp:lastModifiedBy>
  <cp:revision>5</cp:revision>
  <dcterms:created xsi:type="dcterms:W3CDTF">2015-04-13T09:45:10Z</dcterms:created>
  <dcterms:modified xsi:type="dcterms:W3CDTF">2016-02-03T18:34:03Z</dcterms:modified>
</cp:coreProperties>
</file>