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84" r:id="rId4"/>
    <p:sldId id="257" r:id="rId5"/>
    <p:sldId id="258" r:id="rId6"/>
    <p:sldId id="259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17" autoAdjust="0"/>
  </p:normalViewPr>
  <p:slideViewPr>
    <p:cSldViewPr>
      <p:cViewPr>
        <p:scale>
          <a:sx n="68" d="100"/>
          <a:sy n="68" d="100"/>
        </p:scale>
        <p:origin x="-135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4DEE-4CE4-4CEE-9DDA-E79EAB26D85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F071-842C-47F7-9A95-1465CB66C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МБДОУ Детский сад общеразвивающего вида № 115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8245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интегрированному занятию по  рисованию: «Олимпиада в Сочи»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№1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Беляева Т.А.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ергей\Downloads\фото для олимпиады\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5068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ергей\Downloads\фото для олимпиады\tek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ергей\Downloads\фото для олимпиады\1275286087_450px-svetlana_ishmouratova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Сергей\Downloads\фото для олимпиады\speed_skat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ергей\Downloads\фото для олимпиады\tek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ергей\Downloads\фото для олимпиады\pic_2116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Сергей\Downloads\фото для олимпиады\8f1ca561d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92088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wnloads\фото для олимпиады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"/>
            <a:ext cx="8568952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ownloads\фото для олимпиады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"/>
            <a:ext cx="864096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wnloads\фото для олимпиады\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342900"/>
            <a:ext cx="92202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76263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Цель: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-развивать интерес к различным видам спорта, желание заниматься физкультурой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32048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-дать представление об Олимпийских играх;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-приобщить детей к здоровому образу жизни.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-способствовать физическому развитию детей, их силе, быстроте, ловкости.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чувство гордости за спортивные достижения России, за победы на Олимпиадах.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-закреплять знания детей о символах и ритуалах Олимпийских игр.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wnloads\фото для олимпиады\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"/>
            <a:ext cx="864096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wnloads\фото для олимпиады\1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"/>
            <a:ext cx="8784976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ownloads\фото для олимпиады\2512BOlshoy-240X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ownloads\фото для олимпиады\PicMonkey Collag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76456" cy="61746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ownloads\фото для олимпиады\Olympic_rings_with_white_rim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5536" y="332656"/>
            <a:ext cx="828092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wnloads\фото для олимпиады\phmapofthewor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764704"/>
            <a:ext cx="7776864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ергей\Downloads\фото для олимпиад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ергей\Downloads\фото для олимпиады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ергей\Downloads\фото для олимпиады\200_300913Olimp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ергей\Downloads\фото для олимпиад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63912"/>
            <a:ext cx="8784976" cy="63054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Сергей\Downloads\фото для олимпиады\bmws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23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МБДОУ Детский сад общеразвивающего вида № 115   </vt:lpstr>
      <vt:lpstr>Цель:  -развивать интерес к различным видам спорта, желание заниматься физкультурой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10</cp:revision>
  <dcterms:created xsi:type="dcterms:W3CDTF">2014-02-02T09:00:24Z</dcterms:created>
  <dcterms:modified xsi:type="dcterms:W3CDTF">2016-02-04T15:43:42Z</dcterms:modified>
</cp:coreProperties>
</file>