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8" r:id="rId4"/>
    <p:sldId id="270" r:id="rId5"/>
    <p:sldId id="269" r:id="rId6"/>
    <p:sldId id="272" r:id="rId7"/>
    <p:sldId id="274" r:id="rId8"/>
    <p:sldId id="271" r:id="rId9"/>
    <p:sldId id="273" r:id="rId10"/>
    <p:sldId id="276" r:id="rId11"/>
    <p:sldId id="277" r:id="rId12"/>
    <p:sldId id="275" r:id="rId13"/>
    <p:sldId id="260" r:id="rId14"/>
    <p:sldId id="261" r:id="rId15"/>
    <p:sldId id="262" r:id="rId16"/>
    <p:sldId id="264" r:id="rId17"/>
    <p:sldId id="263" r:id="rId18"/>
    <p:sldId id="267" r:id="rId19"/>
    <p:sldId id="266" r:id="rId20"/>
    <p:sldId id="26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муравьишки\Desktop\1063529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3" y="2458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4" y="1916832"/>
            <a:ext cx="5832648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Сказка про Снежинку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10974" y="4766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Comic Sans MS" pitchFamily="66" charset="0"/>
              </a:rPr>
              <a:t>МОБУ детский сад присмотра и оздоровления «Колобок» </a:t>
            </a:r>
            <a:r>
              <a:rPr lang="ru-RU" dirty="0" err="1">
                <a:latin typeface="Comic Sans MS" pitchFamily="66" charset="0"/>
              </a:rPr>
              <a:t>г.Данилова</a:t>
            </a:r>
            <a:r>
              <a:rPr lang="ru-RU" dirty="0">
                <a:latin typeface="Comic Sans MS" pitchFamily="66" charset="0"/>
              </a:rPr>
              <a:t> Ярославской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33831" y="40770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Comic Sans MS" pitchFamily="66" charset="0"/>
              </a:rPr>
              <a:t>Проект составили: Валерия </a:t>
            </a:r>
            <a:r>
              <a:rPr lang="ru-RU" dirty="0" err="1">
                <a:latin typeface="Comic Sans MS" pitchFamily="66" charset="0"/>
              </a:rPr>
              <a:t>Зелянина</a:t>
            </a:r>
            <a:r>
              <a:rPr lang="ru-RU" dirty="0">
                <a:latin typeface="Comic Sans MS" pitchFamily="66" charset="0"/>
              </a:rPr>
              <a:t>  6 лет</a:t>
            </a:r>
          </a:p>
          <a:p>
            <a:r>
              <a:rPr lang="ru-RU" dirty="0">
                <a:latin typeface="Comic Sans MS" pitchFamily="66" charset="0"/>
              </a:rPr>
              <a:t>и Руководитель Елена Сергеевна Кудрявцева воспитатель 1 кв. категории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71900" y="6021288"/>
            <a:ext cx="1800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omic Sans MS" pitchFamily="66" charset="0"/>
              </a:rPr>
              <a:t>Февраль 2016 года</a:t>
            </a:r>
          </a:p>
        </p:txBody>
      </p:sp>
    </p:spTree>
    <p:extLst>
      <p:ext uri="{BB962C8B-B14F-4D97-AF65-F5344CB8AC3E}">
        <p14:creationId xmlns:p14="http://schemas.microsoft.com/office/powerpoint/2010/main" val="155684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муравьишки\Desktop\0001-001-Metodicheskie-rekomendatsii-po-sozdaniju-portfolio-doshkoln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201312310128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6672"/>
            <a:ext cx="557373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00325" y="5587828"/>
            <a:ext cx="5854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Руководитель:Елена</a:t>
            </a:r>
            <a:r>
              <a:rPr lang="ru-RU" sz="2400" dirty="0" smtClean="0"/>
              <a:t> Сергеевна Кудрявцева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5920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муравьишки\Desktop\0001-001-Metodicheskie-rekomendatsii-po-sozdaniju-portfolio-doshkoln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80528" y="1628799"/>
            <a:ext cx="9079730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6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Сказка про снежинку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33218" y="5949280"/>
            <a:ext cx="4990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</a:rPr>
              <a:t>Автор: Валерия </a:t>
            </a:r>
            <a:r>
              <a:rPr lang="ru-RU" sz="2800" dirty="0" err="1">
                <a:solidFill>
                  <a:prstClr val="black"/>
                </a:solidFill>
              </a:rPr>
              <a:t>Зелянина</a:t>
            </a:r>
            <a:r>
              <a:rPr lang="ru-RU" sz="2800" dirty="0">
                <a:solidFill>
                  <a:prstClr val="black"/>
                </a:solidFill>
              </a:rPr>
              <a:t>  6 лет</a:t>
            </a:r>
          </a:p>
        </p:txBody>
      </p:sp>
    </p:spTree>
    <p:extLst>
      <p:ext uri="{BB962C8B-B14F-4D97-AF65-F5344CB8AC3E}">
        <p14:creationId xmlns:p14="http://schemas.microsoft.com/office/powerpoint/2010/main" val="215920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муравьишки\Desktop\0001-001-Metodicheskie-rekomendatsii-po-sozdaniju-portfolio-doshkoln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0"/>
            <a:ext cx="5022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Жил-был Карандаш. Он очень любил рисовать. Иногда у него получались просто </a:t>
            </a:r>
            <a:r>
              <a:rPr lang="ru-RU" dirty="0" err="1">
                <a:solidFill>
                  <a:prstClr val="black"/>
                </a:solidFill>
              </a:rPr>
              <a:t>каляки-маляки</a:t>
            </a:r>
            <a:r>
              <a:rPr lang="ru-RU" dirty="0">
                <a:solidFill>
                  <a:prstClr val="black"/>
                </a:solidFill>
              </a:rPr>
              <a:t>. Но вот однажды Карандаш </a:t>
            </a:r>
            <a:r>
              <a:rPr lang="ru-RU" dirty="0" smtClean="0">
                <a:solidFill>
                  <a:prstClr val="black"/>
                </a:solidFill>
              </a:rPr>
              <a:t>решил немного потрудиться и  нарисовать Снежинку – пушинку . </a:t>
            </a:r>
          </a:p>
        </p:txBody>
      </p:sp>
      <p:pic>
        <p:nvPicPr>
          <p:cNvPr id="4099" name="Picture 3" descr="F:\сказка леры зелянино\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480" y="2636912"/>
            <a:ext cx="5644466" cy="4104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85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муравьишки\Desktop\0001-001-Metodicheskie-rekomendatsii-po-sozdaniju-portfolio-doshkoln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95736" y="116632"/>
            <a:ext cx="46622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  получилась  она такая  очаровательная, волшебная, что карандаш предложил ей отправится с ней в зимнее </a:t>
            </a:r>
            <a:r>
              <a:rPr lang="ru-RU" dirty="0" smtClean="0"/>
              <a:t>путешествие. И тут снежинка обратилась к своему другу ветру, что бы он помог им совершить  сказочное путешествие. Ветер  поднял их воздух и они полетели .</a:t>
            </a:r>
            <a:endParaRPr lang="ru-RU" dirty="0"/>
          </a:p>
        </p:txBody>
      </p:sp>
      <p:pic>
        <p:nvPicPr>
          <p:cNvPr id="5122" name="Picture 2" descr="F:\сказка леры зелянино\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177" y="2267713"/>
            <a:ext cx="6337645" cy="4608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16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муравьишки\Desktop\0001-001-Metodicheskie-rekomendatsii-po-sozdaniju-portfolio-doshkoln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-99392"/>
            <a:ext cx="46622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Пролетая над большим сугробом они заметили чей то домик. Приземлились . И увидели там Мишутку. Мишутка обрадовался гостям и предложил им поиграть. Немного поиграв карандаш со снежинкой отправились дальше в путь дорогу по лесной тропинке</a:t>
            </a:r>
            <a:endParaRPr lang="ru-RU" dirty="0"/>
          </a:p>
        </p:txBody>
      </p:sp>
      <p:pic>
        <p:nvPicPr>
          <p:cNvPr id="6146" name="Picture 2" descr="F:\сказка леры зелянино\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231" y="2194814"/>
            <a:ext cx="6436671" cy="4680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16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муравьишки\Desktop\0001-001-Metodicheskie-rekomendatsii-po-sozdaniju-portfolio-doshkoln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720" y="116632"/>
            <a:ext cx="4806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Идут они идут, а на встречу им зайка – </a:t>
            </a:r>
            <a:r>
              <a:rPr lang="ru-RU" dirty="0" err="1" smtClean="0"/>
              <a:t>побегайка</a:t>
            </a:r>
            <a:r>
              <a:rPr lang="ru-RU" dirty="0" smtClean="0"/>
              <a:t>. Удивился заяц  встрече  таких необычных  лесных обитателей . Но не испугался, а остановился и рассказал, кто еще живет в их лесу.</a:t>
            </a:r>
            <a:endParaRPr lang="ru-RU" dirty="0"/>
          </a:p>
        </p:txBody>
      </p:sp>
      <p:pic>
        <p:nvPicPr>
          <p:cNvPr id="7171" name="Picture 3" descr="F:\сказка леры зелянино\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5677824" cy="41287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муравьишки\Desktop\0001-001-Metodicheskie-rekomendatsii-po-sozdaniju-portfolio-doshkoln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66" y="-457200"/>
            <a:ext cx="9466729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-74746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Поблагодарив </a:t>
            </a:r>
            <a:r>
              <a:rPr lang="ru-RU" dirty="0" smtClean="0"/>
              <a:t>зайчика, отправились они дальше. Идут они идут, а на встречу им раскрасавица лиса. Лиса остановилась, представилась. И поведала им, что отправляется она на день рождение к волку. И что ей нельзя задерживаться, а пора бежать. </a:t>
            </a:r>
            <a:endParaRPr lang="ru-RU" dirty="0"/>
          </a:p>
        </p:txBody>
      </p:sp>
      <p:pic>
        <p:nvPicPr>
          <p:cNvPr id="8194" name="Picture 2" descr="F:\сказка леры зелянино\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73291"/>
            <a:ext cx="6283610" cy="45692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муравьишки\Desktop\0001-001-Metodicheskie-rekomendatsii-po-sozdaniju-portfolio-doshkoln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-531440"/>
            <a:ext cx="66247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И </a:t>
            </a:r>
            <a:r>
              <a:rPr lang="ru-RU" dirty="0" smtClean="0"/>
              <a:t>решили карандаш со снежинкой, что им пора возвращаться обратно, так как в лесу стало темнеть. Идут они идут. Вот вышли из леса. Подходят к своему дому и видят стоит красивая  девочка, плачет. Подошли они к ней узнать в чем же дело. И выяснилось, что она потеряла варежку. Тогда Снежинка предложила ей пойти домой и ждать их с карандашом у окна. А они пойдут и обязательно отыщут её варежку.</a:t>
            </a:r>
            <a:endParaRPr lang="ru-RU" dirty="0"/>
          </a:p>
        </p:txBody>
      </p:sp>
      <p:pic>
        <p:nvPicPr>
          <p:cNvPr id="9218" name="Picture 2" descr="F:\сказка леры зелянино\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066" y="2411689"/>
            <a:ext cx="5795931" cy="42145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муравьишки\Desktop\0001-001-Metodicheskie-rekomendatsii-po-sozdaniju-portfolio-doshkoln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-243408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dirty="0" smtClean="0"/>
              <a:t>Побежали они искать варежку для девочки.  Бегут, веселятся и вдруг смотрят, что  - то там впереди лежит. Подбежали и очень обрадовались такой находке. Взял карандаш варежку, смотрит а снежинка села прямо на дорогу и загрустила. Карандаш сразу понял о чем она загрустила, ведь он возвращается домой, а дома ей будет жарко и она растает. И карандаш  тогда  предложил ей поселиться  на варежке. И Снежинка с радостью согласилась.</a:t>
            </a:r>
          </a:p>
          <a:p>
            <a:r>
              <a:rPr lang="ru-RU" dirty="0" smtClean="0"/>
              <a:t>И </a:t>
            </a:r>
            <a:r>
              <a:rPr lang="ru-RU" dirty="0"/>
              <a:t>началась у Снежинки новая жизнь. Такая неизведанная, незнакомая. </a:t>
            </a:r>
          </a:p>
        </p:txBody>
      </p:sp>
      <p:pic>
        <p:nvPicPr>
          <p:cNvPr id="10242" name="Picture 2" descr="F:\сказка леры зелянино\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365" y="2753794"/>
            <a:ext cx="5607285" cy="40774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52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муравьишки\Desktop\0001-001-Metodicheskie-rekomendatsii-po-sozdaniju-portfolio-doshkoln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-831692"/>
            <a:ext cx="100584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nadpisia-489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99290"/>
            <a:ext cx="8074340" cy="145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52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уравьишки\Desktop\13090743_4274902_golub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40"/>
            <a:ext cx="9144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196751"/>
            <a:ext cx="828092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Все дети любят сказки.</a:t>
            </a:r>
          </a:p>
          <a:p>
            <a:r>
              <a:rPr lang="ru-RU" sz="1600" dirty="0" smtClean="0"/>
              <a:t>Любой </a:t>
            </a:r>
            <a:r>
              <a:rPr lang="ru-RU" sz="1600" dirty="0"/>
              <a:t>ребенок может подолгу слушать увлекательные истории, полные чудес и приключений. А что если он сам выступит в роли сказочника...</a:t>
            </a:r>
          </a:p>
          <a:p>
            <a:r>
              <a:rPr lang="ru-RU" sz="1600" dirty="0" smtClean="0"/>
              <a:t>Задача </a:t>
            </a:r>
            <a:r>
              <a:rPr lang="ru-RU" sz="1600" dirty="0"/>
              <a:t>взрослых - помочь ребенку в этом полезном и увлекательном занятии. 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Продолжительность </a:t>
            </a:r>
            <a:r>
              <a:rPr lang="ru-RU" sz="1600" dirty="0"/>
              <a:t>проекта: краткосрочный</a:t>
            </a:r>
          </a:p>
          <a:p>
            <a:endParaRPr lang="ru-RU" sz="1600" dirty="0"/>
          </a:p>
          <a:p>
            <a:r>
              <a:rPr lang="ru-RU" sz="1600" dirty="0"/>
              <a:t>Тип проекта: творческий</a:t>
            </a:r>
          </a:p>
          <a:p>
            <a:endParaRPr lang="ru-RU" sz="1600" dirty="0"/>
          </a:p>
          <a:p>
            <a:r>
              <a:rPr lang="ru-RU" sz="1600" dirty="0"/>
              <a:t>Участники проекта:  </a:t>
            </a:r>
            <a:r>
              <a:rPr lang="ru-RU" sz="1600" dirty="0" smtClean="0"/>
              <a:t>Лера </a:t>
            </a:r>
            <a:r>
              <a:rPr lang="ru-RU" sz="1600" dirty="0" err="1" smtClean="0"/>
              <a:t>Зелянина</a:t>
            </a:r>
            <a:r>
              <a:rPr lang="ru-RU" sz="1600" dirty="0" smtClean="0"/>
              <a:t>, воспитатель</a:t>
            </a:r>
            <a:r>
              <a:rPr lang="ru-RU" sz="1600" dirty="0"/>
              <a:t>. Возраст </a:t>
            </a:r>
            <a:r>
              <a:rPr lang="ru-RU" sz="1600" dirty="0" smtClean="0"/>
              <a:t>ребенка : 6 </a:t>
            </a:r>
            <a:r>
              <a:rPr lang="ru-RU" sz="1600" dirty="0"/>
              <a:t>лет. 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Образовательные </a:t>
            </a:r>
            <a:r>
              <a:rPr lang="ru-RU" sz="1600" dirty="0"/>
              <a:t>области:</a:t>
            </a:r>
          </a:p>
          <a:p>
            <a:endParaRPr lang="ru-RU" sz="1600" dirty="0"/>
          </a:p>
          <a:p>
            <a:r>
              <a:rPr lang="ru-RU" sz="1600" dirty="0"/>
              <a:t>Коммуникация, познание, чтение художественной литературы, художественное творчество.</a:t>
            </a:r>
          </a:p>
          <a:p>
            <a:endParaRPr lang="ru-RU" sz="1600" dirty="0"/>
          </a:p>
          <a:p>
            <a:r>
              <a:rPr lang="ru-RU" sz="1600" dirty="0"/>
              <a:t>Актуальность темы:</a:t>
            </a:r>
          </a:p>
          <a:p>
            <a:endParaRPr lang="ru-RU" sz="1600" dirty="0"/>
          </a:p>
          <a:p>
            <a:r>
              <a:rPr lang="ru-RU" sz="1600" dirty="0"/>
              <a:t>Одной из важнейших задач в качественной подготовке ребёнка к школе является формирование связной речи. Основополагающее звено в развитии связной речи - воображение. Чтобы связно рассказать о чём-либо, нужно ясно представить себе объект рассказа (предмет, событие), уметь анализировать, отбирать основные свойства и качества, устанавливать причинно-следственные, временные и другие отношения. Мониторинг образовательного процесса в ДОУ выявил проблемы развития связной речи детей. Одной из форм развития связной речи является сочинение сказок, рассказов, историй детьми.</a:t>
            </a:r>
          </a:p>
          <a:p>
            <a:endParaRPr lang="ru-RU" sz="1400" dirty="0"/>
          </a:p>
          <a:p>
            <a:r>
              <a:rPr lang="ru-RU" sz="1400" dirty="0"/>
              <a:t> </a:t>
            </a:r>
          </a:p>
          <a:p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140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муравьишки\Desktop\0001-001-Metodicheskie-rekomendatsii-po-sozdaniju-portfolio-doshkoln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52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уравьишки\Desktop\13090743_4274902_golub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40"/>
            <a:ext cx="9144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260649"/>
            <a:ext cx="849694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</a:rPr>
              <a:t>.</a:t>
            </a:r>
            <a:endParaRPr lang="ru-RU" sz="1000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548680"/>
            <a:ext cx="734481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Цель работы</a:t>
            </a:r>
            <a:r>
              <a:rPr lang="ru-RU" dirty="0"/>
              <a:t>: подвести дошкольников к самостоятельному словесному творчеству и сочинению собственных сказок; развивать креативность и самостоятельность в процессе составления текстов сказочного содержания.</a:t>
            </a:r>
          </a:p>
          <a:p>
            <a:endParaRPr lang="ru-RU" dirty="0"/>
          </a:p>
          <a:p>
            <a:r>
              <a:rPr lang="ru-RU" b="1" dirty="0"/>
              <a:t>Задачи:</a:t>
            </a:r>
          </a:p>
          <a:p>
            <a:endParaRPr lang="ru-RU" dirty="0"/>
          </a:p>
          <a:p>
            <a:r>
              <a:rPr lang="ru-RU" dirty="0"/>
              <a:t>•   Помочь сформировать умение самостоятельно придумывать событие, явление, определять его место и время прохождения.</a:t>
            </a:r>
          </a:p>
          <a:p>
            <a:endParaRPr lang="ru-RU" dirty="0"/>
          </a:p>
          <a:p>
            <a:r>
              <a:rPr lang="ru-RU" dirty="0"/>
              <a:t>•    Подвести к </a:t>
            </a:r>
            <a:r>
              <a:rPr lang="ru-RU" dirty="0" smtClean="0"/>
              <a:t>самостоятельному  </a:t>
            </a:r>
            <a:r>
              <a:rPr lang="ru-RU" dirty="0"/>
              <a:t>сочинению сказки на предложенную тему.</a:t>
            </a:r>
          </a:p>
          <a:p>
            <a:endParaRPr lang="ru-RU" dirty="0"/>
          </a:p>
          <a:p>
            <a:r>
              <a:rPr lang="ru-RU" dirty="0"/>
              <a:t>•   Развивать связную речь детей, работать над ее выразительностью.</a:t>
            </a:r>
          </a:p>
          <a:p>
            <a:endParaRPr lang="ru-RU" dirty="0"/>
          </a:p>
          <a:p>
            <a:r>
              <a:rPr lang="ru-RU" dirty="0"/>
              <a:t>•    Способствовать развитию  словаря,  формированию  грамматического строя речи.</a:t>
            </a:r>
          </a:p>
          <a:p>
            <a:endParaRPr lang="ru-RU" dirty="0"/>
          </a:p>
          <a:p>
            <a:r>
              <a:rPr lang="ru-RU" dirty="0"/>
              <a:t>•   Развивать интерес к творчеству,  творческие  способности,  желание фантазировать.</a:t>
            </a:r>
          </a:p>
          <a:p>
            <a:endParaRPr lang="ru-RU" dirty="0"/>
          </a:p>
          <a:p>
            <a:r>
              <a:rPr lang="ru-RU" dirty="0"/>
              <a:t>•   Способствовать совершенствованию воспитательного процесса в сфере нравственного, эмоционального, эстетического развития.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99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уравьишки\Desktop\13090743_4274902_golub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40"/>
            <a:ext cx="9144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260649"/>
            <a:ext cx="849694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</a:rPr>
              <a:t>.</a:t>
            </a:r>
            <a:endParaRPr lang="ru-RU" sz="1000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1028343"/>
            <a:ext cx="69127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Формы реализации проекта:</a:t>
            </a:r>
          </a:p>
          <a:p>
            <a:endParaRPr lang="ru-RU" dirty="0"/>
          </a:p>
          <a:p>
            <a:r>
              <a:rPr lang="ru-RU" dirty="0"/>
              <a:t>Наблюдения в природе, исследовательская деятельность;</a:t>
            </a:r>
          </a:p>
          <a:p>
            <a:r>
              <a:rPr lang="ru-RU" dirty="0"/>
              <a:t>Речевые игры;</a:t>
            </a:r>
          </a:p>
          <a:p>
            <a:r>
              <a:rPr lang="ru-RU" dirty="0"/>
              <a:t>Информационно-познавательные беседы;</a:t>
            </a:r>
          </a:p>
          <a:p>
            <a:r>
              <a:rPr lang="ru-RU" dirty="0"/>
              <a:t>Художественно-речевая         деятельность         детей         (</a:t>
            </a:r>
            <a:r>
              <a:rPr lang="ru-RU" dirty="0" smtClean="0"/>
              <a:t>составление описательных </a:t>
            </a:r>
            <a:r>
              <a:rPr lang="ru-RU" dirty="0"/>
              <a:t>рассказов, сочинение историй, сказок, загадок)</a:t>
            </a:r>
          </a:p>
          <a:p>
            <a:r>
              <a:rPr lang="ru-RU" dirty="0" err="1"/>
              <a:t>Изодеятельность</a:t>
            </a:r>
            <a:r>
              <a:rPr lang="ru-RU" dirty="0"/>
              <a:t>, ручной труд, моделирование.</a:t>
            </a:r>
          </a:p>
          <a:p>
            <a:r>
              <a:rPr lang="ru-RU" dirty="0"/>
              <a:t>Развлечения.</a:t>
            </a:r>
          </a:p>
          <a:p>
            <a:r>
              <a:rPr lang="ru-RU" dirty="0"/>
              <a:t>Чтение художественной литературы;</a:t>
            </a:r>
          </a:p>
          <a:p>
            <a:r>
              <a:rPr lang="ru-RU" dirty="0"/>
              <a:t>Заучивание стихов о зиме, о Новом годе.</a:t>
            </a:r>
          </a:p>
          <a:p>
            <a:r>
              <a:rPr lang="ru-RU" dirty="0"/>
              <a:t>Сотворчество детей и </a:t>
            </a:r>
            <a:r>
              <a:rPr lang="ru-RU" dirty="0" smtClean="0"/>
              <a:t>педагогов  </a:t>
            </a:r>
            <a:r>
              <a:rPr lang="ru-RU" dirty="0"/>
              <a:t>по сочинению и оформлению сказки.</a:t>
            </a:r>
          </a:p>
        </p:txBody>
      </p:sp>
    </p:spTree>
    <p:extLst>
      <p:ext uri="{BB962C8B-B14F-4D97-AF65-F5344CB8AC3E}">
        <p14:creationId xmlns:p14="http://schemas.microsoft.com/office/powerpoint/2010/main" val="297245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уравьишки\Desktop\13090743_4274902_golub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9"/>
            <a:ext cx="9144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260649"/>
            <a:ext cx="849694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</a:rPr>
              <a:t>.</a:t>
            </a:r>
            <a:endParaRPr lang="ru-RU" sz="1000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260649"/>
            <a:ext cx="712879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Предполагаемый результат:</a:t>
            </a:r>
          </a:p>
          <a:p>
            <a:endParaRPr lang="ru-RU" sz="2800" dirty="0"/>
          </a:p>
          <a:p>
            <a:r>
              <a:rPr lang="ru-RU" sz="2800" dirty="0"/>
              <a:t>Развитие творческих способностей детей.</a:t>
            </a:r>
          </a:p>
          <a:p>
            <a:r>
              <a:rPr lang="ru-RU" sz="2800" dirty="0"/>
              <a:t>Развитие связной речи детей, обогащение словаря;</a:t>
            </a:r>
          </a:p>
          <a:p>
            <a:r>
              <a:rPr lang="ru-RU" sz="2800" dirty="0"/>
              <a:t>Создание     условий,     помогающих     детям     овладеть     творческой продуктивной речевой деятельностью;</a:t>
            </a:r>
          </a:p>
          <a:p>
            <a:r>
              <a:rPr lang="ru-RU" sz="2800" dirty="0"/>
              <a:t>Интеграция речевого развития с др. видами деятельности;</a:t>
            </a:r>
          </a:p>
          <a:p>
            <a:r>
              <a:rPr lang="ru-RU" sz="2800" dirty="0"/>
              <a:t>Совершенствование   работы       с    семьей,    создание   условий    для</a:t>
            </a:r>
          </a:p>
          <a:p>
            <a:r>
              <a:rPr lang="ru-RU" sz="2800" dirty="0"/>
              <a:t>дополнительного общения детей и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297245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уравьишки\Desktop\13090743_4274902_golub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40"/>
            <a:ext cx="9144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260649"/>
            <a:ext cx="849694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</a:rPr>
              <a:t>.</a:t>
            </a:r>
            <a:endParaRPr lang="ru-RU" sz="1000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751344"/>
            <a:ext cx="70567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Разработка проекта:</a:t>
            </a:r>
          </a:p>
          <a:p>
            <a:endParaRPr lang="ru-RU" sz="2400" dirty="0"/>
          </a:p>
          <a:p>
            <a:r>
              <a:rPr lang="ru-RU" sz="2400" dirty="0"/>
              <a:t>Осознание важности данной проблемы всеми участниками проекта.</a:t>
            </a:r>
          </a:p>
          <a:p>
            <a:r>
              <a:rPr lang="ru-RU" sz="2400" dirty="0"/>
              <a:t>Подбор     </a:t>
            </a:r>
            <a:r>
              <a:rPr lang="ru-RU" sz="2400" dirty="0" smtClean="0"/>
              <a:t>методической,     художественной литературы</a:t>
            </a:r>
            <a:r>
              <a:rPr lang="ru-RU" sz="2400" dirty="0"/>
              <a:t>.</a:t>
            </a:r>
          </a:p>
          <a:p>
            <a:r>
              <a:rPr lang="ru-RU" sz="2400" dirty="0"/>
              <a:t>Подбор иллюстрированного материала на зимнюю тематику, </a:t>
            </a:r>
            <a:r>
              <a:rPr lang="ru-RU" sz="2400" dirty="0" smtClean="0"/>
              <a:t>атрибутов для </a:t>
            </a:r>
            <a:r>
              <a:rPr lang="ru-RU" sz="2400" dirty="0"/>
              <a:t>игровой и театрализованной деятельности.</a:t>
            </a:r>
          </a:p>
          <a:p>
            <a:r>
              <a:rPr lang="ru-RU" sz="2400" dirty="0"/>
              <a:t>Беседа с детьми « Этапы составления Сказки»</a:t>
            </a:r>
          </a:p>
          <a:p>
            <a:r>
              <a:rPr lang="ru-RU" sz="2400" dirty="0"/>
              <a:t>Цикл познавательных бесед и наблюдений за зимними явлениями в</a:t>
            </a:r>
          </a:p>
          <a:p>
            <a:r>
              <a:rPr lang="ru-RU" sz="2400" dirty="0"/>
              <a:t>природе.</a:t>
            </a:r>
          </a:p>
          <a:p>
            <a:r>
              <a:rPr lang="ru-RU" sz="2400" dirty="0"/>
              <a:t>Развлечения: «Путешествие по сказкам», « Вечер загадок»</a:t>
            </a:r>
          </a:p>
          <a:p>
            <a:r>
              <a:rPr lang="ru-RU" sz="2400" dirty="0"/>
              <a:t>Подборка стихов о снежинке, о Зиме.</a:t>
            </a:r>
          </a:p>
        </p:txBody>
      </p:sp>
    </p:spTree>
    <p:extLst>
      <p:ext uri="{BB962C8B-B14F-4D97-AF65-F5344CB8AC3E}">
        <p14:creationId xmlns:p14="http://schemas.microsoft.com/office/powerpoint/2010/main" val="52603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уравьишки\Desktop\13090743_4274902_golub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40"/>
            <a:ext cx="9144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260649"/>
            <a:ext cx="849694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</a:rPr>
              <a:t>.</a:t>
            </a:r>
            <a:endParaRPr lang="ru-RU" sz="1000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166843"/>
            <a:ext cx="7200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Продукт проектной деятельности:</a:t>
            </a:r>
          </a:p>
          <a:p>
            <a:r>
              <a:rPr lang="ru-RU" sz="2800" dirty="0"/>
              <a:t>•	Книга « Сказка про Снежинку» - </a:t>
            </a:r>
            <a:r>
              <a:rPr lang="ru-RU" sz="2800" dirty="0" smtClean="0"/>
              <a:t>•</a:t>
            </a:r>
            <a:r>
              <a:rPr lang="ru-RU" sz="2800" dirty="0"/>
              <a:t>	Книга загадок, придуманных детьми </a:t>
            </a:r>
            <a:endParaRPr lang="ru-RU" sz="2800" dirty="0" smtClean="0"/>
          </a:p>
          <a:p>
            <a:r>
              <a:rPr lang="ru-RU" sz="2800" dirty="0"/>
              <a:t> </a:t>
            </a:r>
            <a:r>
              <a:rPr lang="ru-RU" sz="2800" dirty="0" smtClean="0"/>
              <a:t>             « </a:t>
            </a:r>
            <a:r>
              <a:rPr lang="ru-RU" sz="2800" dirty="0"/>
              <a:t>Зимние загадки»</a:t>
            </a:r>
          </a:p>
          <a:p>
            <a:r>
              <a:rPr lang="ru-RU" sz="2800" dirty="0" smtClean="0"/>
              <a:t>•</a:t>
            </a:r>
            <a:r>
              <a:rPr lang="ru-RU" sz="2800" dirty="0"/>
              <a:t>	Подборка стихов о снежинке.</a:t>
            </a:r>
          </a:p>
          <a:p>
            <a:r>
              <a:rPr lang="ru-RU" sz="2800" dirty="0"/>
              <a:t>•  Материал в родительский уголок «Сочиняем и рассказываем»</a:t>
            </a:r>
          </a:p>
          <a:p>
            <a:r>
              <a:rPr lang="ru-RU" sz="2800" dirty="0"/>
              <a:t>«  Рекомендации родителям «Развиваем детское творчество»</a:t>
            </a:r>
          </a:p>
          <a:p>
            <a:r>
              <a:rPr lang="ru-RU" sz="2800" dirty="0" smtClean="0"/>
              <a:t>•Мультимедийный </a:t>
            </a:r>
            <a:r>
              <a:rPr lang="ru-RU" sz="2800" dirty="0"/>
              <a:t>продукт « Сочиняем сказку»</a:t>
            </a:r>
          </a:p>
          <a:p>
            <a:r>
              <a:rPr lang="ru-RU" sz="2800" dirty="0" smtClean="0"/>
              <a:t>•Инсценировка </a:t>
            </a:r>
            <a:r>
              <a:rPr lang="ru-RU" sz="2800" dirty="0"/>
              <a:t>сказки «Про снежинку»</a:t>
            </a:r>
          </a:p>
        </p:txBody>
      </p:sp>
    </p:spTree>
    <p:extLst>
      <p:ext uri="{BB962C8B-B14F-4D97-AF65-F5344CB8AC3E}">
        <p14:creationId xmlns:p14="http://schemas.microsoft.com/office/powerpoint/2010/main" val="133555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уравьишки\Desktop\13090743_4274902_golub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" y="35416"/>
            <a:ext cx="9144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260649"/>
            <a:ext cx="849694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</a:rPr>
              <a:t>.</a:t>
            </a:r>
            <a:endParaRPr lang="ru-RU" sz="1000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1268761"/>
            <a:ext cx="61926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Презентация проекта:</a:t>
            </a:r>
          </a:p>
          <a:p>
            <a:r>
              <a:rPr lang="ru-RU" sz="2800" dirty="0"/>
              <a:t>Презентация проекта в рамках </a:t>
            </a:r>
            <a:r>
              <a:rPr lang="ru-RU" sz="2800" dirty="0" err="1"/>
              <a:t>внутрисадовского</a:t>
            </a:r>
            <a:r>
              <a:rPr lang="ru-RU" sz="2800" dirty="0"/>
              <a:t> месячника педагогического мастерства</a:t>
            </a:r>
          </a:p>
          <a:p>
            <a:r>
              <a:rPr lang="ru-RU" sz="2800" dirty="0"/>
              <a:t>Определение задач для новых проектов.</a:t>
            </a:r>
          </a:p>
          <a:p>
            <a:r>
              <a:rPr lang="ru-RU" sz="2800" dirty="0"/>
              <a:t>    •   Сочинение сказок на весеннюю тематику.</a:t>
            </a:r>
          </a:p>
          <a:p>
            <a:r>
              <a:rPr lang="ru-RU" sz="2800" dirty="0"/>
              <a:t>•	Придумывание рассказов на тему «Наши четвероногие друзья»</a:t>
            </a:r>
          </a:p>
        </p:txBody>
      </p:sp>
    </p:spTree>
    <p:extLst>
      <p:ext uri="{BB962C8B-B14F-4D97-AF65-F5344CB8AC3E}">
        <p14:creationId xmlns:p14="http://schemas.microsoft.com/office/powerpoint/2010/main" val="52603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уравьишки\Desktop\13090743_4274902_golub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89"/>
            <a:ext cx="9144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260649"/>
            <a:ext cx="849694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</a:rPr>
              <a:t>.</a:t>
            </a:r>
            <a:endParaRPr lang="ru-RU" sz="1000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260650"/>
            <a:ext cx="777686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Придумать сказку - это творческое задание, которое развивает у детей речь, воображение, фантазию, творческое мышление. Эти  задания помогают ребенку создать сказочный мир, где он является главным героем, формируя у ребенка такие качества, как доброта, мужество, смелость, патриотизм.</a:t>
            </a:r>
          </a:p>
          <a:p>
            <a:endParaRPr lang="ru-RU" sz="2400" dirty="0"/>
          </a:p>
          <a:p>
            <a:r>
              <a:rPr lang="ru-RU" sz="2400" dirty="0"/>
              <a:t>Сочиняя самостоятельно, эти качества ребенок у себя вырабатывает. Нашим детям очень нравится самим придумывать волшебные сказки, это приносит им радость и удовольствие. Сказки, придуманные детьми очень интересны, помогают понять внутренний мир ваших детей, много эмоций, придуманные герои как будто пришли к нам из другого мира, мира детства. Очень забавно выглядят рисунки к этим сочинениям. </a:t>
            </a:r>
            <a:r>
              <a:rPr lang="ru-RU" sz="2400" dirty="0" smtClean="0"/>
              <a:t>Если </a:t>
            </a:r>
            <a:r>
              <a:rPr lang="ru-RU" sz="2400" dirty="0"/>
              <a:t>у детей не получается сочинить сказку самим, то предложите им самостоятельно придумать начало, конец или продолжение  сказки.</a:t>
            </a:r>
          </a:p>
        </p:txBody>
      </p:sp>
    </p:spTree>
    <p:extLst>
      <p:ext uri="{BB962C8B-B14F-4D97-AF65-F5344CB8AC3E}">
        <p14:creationId xmlns:p14="http://schemas.microsoft.com/office/powerpoint/2010/main" val="144001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1036</Words>
  <Application>Microsoft Office PowerPoint</Application>
  <PresentationFormat>Экран (4:3)</PresentationFormat>
  <Paragraphs>110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муравьишки</dc:creator>
  <cp:lastModifiedBy>user</cp:lastModifiedBy>
  <cp:revision>11</cp:revision>
  <dcterms:created xsi:type="dcterms:W3CDTF">2016-02-01T14:51:22Z</dcterms:created>
  <dcterms:modified xsi:type="dcterms:W3CDTF">2016-02-01T20:12:39Z</dcterms:modified>
</cp:coreProperties>
</file>