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0995-7629-4433-AC1D-76F5804F014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E53B-7FD5-4A1D-B048-D866ACCD2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1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0995-7629-4433-AC1D-76F5804F014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E53B-7FD5-4A1D-B048-D866ACCD2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6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0995-7629-4433-AC1D-76F5804F014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E53B-7FD5-4A1D-B048-D866ACCD2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7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0995-7629-4433-AC1D-76F5804F014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E53B-7FD5-4A1D-B048-D866ACCD2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34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0995-7629-4433-AC1D-76F5804F014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E53B-7FD5-4A1D-B048-D866ACCD2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25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0995-7629-4433-AC1D-76F5804F014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E53B-7FD5-4A1D-B048-D866ACCD2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40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0995-7629-4433-AC1D-76F5804F014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E53B-7FD5-4A1D-B048-D866ACCD2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77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0995-7629-4433-AC1D-76F5804F014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E53B-7FD5-4A1D-B048-D866ACCD2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9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0995-7629-4433-AC1D-76F5804F014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E53B-7FD5-4A1D-B048-D866ACCD2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07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0995-7629-4433-AC1D-76F5804F014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E53B-7FD5-4A1D-B048-D866ACCD2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05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0995-7629-4433-AC1D-76F5804F014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E53B-7FD5-4A1D-B048-D866ACCD2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38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30995-7629-4433-AC1D-76F5804F014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7E53B-7FD5-4A1D-B048-D866ACCD2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45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g"/><Relationship Id="rId7" Type="http://schemas.openxmlformats.org/officeDocument/2006/relationships/image" Target="../media/image13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706" y="574009"/>
            <a:ext cx="3024554" cy="22744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974" y="780518"/>
            <a:ext cx="3943403" cy="186144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7" t="26199" r="2990" b="22005"/>
          <a:stretch/>
        </p:blipFill>
        <p:spPr>
          <a:xfrm>
            <a:off x="3673231" y="734459"/>
            <a:ext cx="3229871" cy="23388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3" y="2848472"/>
            <a:ext cx="2889576" cy="200103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941" y="4316504"/>
            <a:ext cx="2720066" cy="181337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590" y="4187438"/>
            <a:ext cx="2919267" cy="2388934"/>
          </a:xfrm>
          <a:prstGeom prst="rect">
            <a:avLst/>
          </a:prstGeom>
        </p:spPr>
      </p:pic>
      <p:sp>
        <p:nvSpPr>
          <p:cNvPr id="10" name="Стрелка вправо 9"/>
          <p:cNvSpPr/>
          <p:nvPr/>
        </p:nvSpPr>
        <p:spPr>
          <a:xfrm>
            <a:off x="2969848" y="1524000"/>
            <a:ext cx="703383" cy="379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6903102" y="1711240"/>
            <a:ext cx="703384" cy="5864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10791216" y="2646029"/>
            <a:ext cx="535885" cy="854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0800000">
            <a:off x="5288166" y="4865702"/>
            <a:ext cx="1007974" cy="714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313" y="4187438"/>
            <a:ext cx="2573687" cy="1930265"/>
          </a:xfrm>
          <a:prstGeom prst="rect">
            <a:avLst/>
          </a:prstGeom>
        </p:spPr>
      </p:pic>
      <p:sp>
        <p:nvSpPr>
          <p:cNvPr id="15" name="Стрелка вправо 14"/>
          <p:cNvSpPr/>
          <p:nvPr/>
        </p:nvSpPr>
        <p:spPr>
          <a:xfrm rot="10800000">
            <a:off x="9034007" y="5111645"/>
            <a:ext cx="611668" cy="469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30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837" y="2177672"/>
            <a:ext cx="2961163" cy="222379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821" y="2387965"/>
            <a:ext cx="2527412" cy="201350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885" y="254832"/>
            <a:ext cx="2844332" cy="20035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885" y="2463087"/>
            <a:ext cx="2844332" cy="209769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885" y="4765455"/>
            <a:ext cx="2844332" cy="19057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4583"/>
            <a:ext cx="2810527" cy="153700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54" y="4061341"/>
            <a:ext cx="2727983" cy="1800469"/>
          </a:xfrm>
          <a:prstGeom prst="rect">
            <a:avLst/>
          </a:prstGeom>
        </p:spPr>
      </p:pic>
      <p:sp>
        <p:nvSpPr>
          <p:cNvPr id="10" name="Стрелка вправо 9"/>
          <p:cNvSpPr/>
          <p:nvPr/>
        </p:nvSpPr>
        <p:spPr>
          <a:xfrm>
            <a:off x="8810233" y="3072984"/>
            <a:ext cx="420604" cy="3217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862217" y="3231590"/>
            <a:ext cx="420604" cy="2803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2453194">
            <a:off x="5697578" y="1505983"/>
            <a:ext cx="1797757" cy="381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8645973">
            <a:off x="5589029" y="5022227"/>
            <a:ext cx="2046887" cy="3311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895853" y="3343748"/>
            <a:ext cx="771770" cy="663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810527" y="2683239"/>
            <a:ext cx="308306" cy="254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20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3</cp:revision>
  <dcterms:created xsi:type="dcterms:W3CDTF">2015-04-06T03:30:55Z</dcterms:created>
  <dcterms:modified xsi:type="dcterms:W3CDTF">2015-04-06T04:01:37Z</dcterms:modified>
</cp:coreProperties>
</file>