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5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5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9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6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2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41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7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3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0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0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68032-ACA8-456B-BA02-5ABFD48E6F80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76305-7D43-46BF-80EC-7F2C8AAC7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6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8384"/>
            <a:ext cx="12095633" cy="57096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93446" y="0"/>
            <a:ext cx="5325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Гребной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корабпь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724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898" y="0"/>
            <a:ext cx="914233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178375" y="149185"/>
            <a:ext cx="5835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Парусный корабль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836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19" y="0"/>
            <a:ext cx="10286999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91086" y="344056"/>
            <a:ext cx="2756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Пароход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12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5" y="0"/>
            <a:ext cx="11061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5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2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112" y="0"/>
            <a:ext cx="838044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601399" y="0"/>
            <a:ext cx="2976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Теплоход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134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33" y="0"/>
            <a:ext cx="9931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61596" y="-105649"/>
            <a:ext cx="5800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Океанский лайнер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119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Широкоэкранный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</cp:revision>
  <dcterms:created xsi:type="dcterms:W3CDTF">2015-04-04T14:09:31Z</dcterms:created>
  <dcterms:modified xsi:type="dcterms:W3CDTF">2015-04-04T14:17:30Z</dcterms:modified>
</cp:coreProperties>
</file>