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58" r:id="rId4"/>
    <p:sldId id="259" r:id="rId5"/>
    <p:sldId id="263" r:id="rId6"/>
    <p:sldId id="264" r:id="rId7"/>
    <p:sldId id="260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3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51AF-0DD6-448C-849C-4320E4A7E155}" type="datetimeFigureOut">
              <a:rPr lang="ru-RU" smtClean="0"/>
              <a:t>28/01/16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2E79-5F2E-42C7-AE82-8A4FCEF82B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51AF-0DD6-448C-849C-4320E4A7E155}" type="datetimeFigureOut">
              <a:rPr lang="ru-RU" smtClean="0"/>
              <a:t>28/01/16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2E79-5F2E-42C7-AE82-8A4FCEF82B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51AF-0DD6-448C-849C-4320E4A7E155}" type="datetimeFigureOut">
              <a:rPr lang="ru-RU" smtClean="0"/>
              <a:t>28/01/16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2E79-5F2E-42C7-AE82-8A4FCEF82B0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51AF-0DD6-448C-849C-4320E4A7E155}" type="datetimeFigureOut">
              <a:rPr lang="ru-RU" smtClean="0"/>
              <a:t>28/01/16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2E79-5F2E-42C7-AE82-8A4FCEF82B0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51AF-0DD6-448C-849C-4320E4A7E155}" type="datetimeFigureOut">
              <a:rPr lang="ru-RU" smtClean="0"/>
              <a:t>28/01/16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2E79-5F2E-42C7-AE82-8A4FCEF82B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51AF-0DD6-448C-849C-4320E4A7E155}" type="datetimeFigureOut">
              <a:rPr lang="ru-RU" smtClean="0"/>
              <a:t>28/01/16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2E79-5F2E-42C7-AE82-8A4FCEF82B0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51AF-0DD6-448C-849C-4320E4A7E155}" type="datetimeFigureOut">
              <a:rPr lang="ru-RU" smtClean="0"/>
              <a:t>28/01/16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2E79-5F2E-42C7-AE82-8A4FCEF82B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51AF-0DD6-448C-849C-4320E4A7E155}" type="datetimeFigureOut">
              <a:rPr lang="ru-RU" smtClean="0"/>
              <a:t>28/01/16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2E79-5F2E-42C7-AE82-8A4FCEF82B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51AF-0DD6-448C-849C-4320E4A7E155}" type="datetimeFigureOut">
              <a:rPr lang="ru-RU" smtClean="0"/>
              <a:t>28/01/16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2E79-5F2E-42C7-AE82-8A4FCEF82B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51AF-0DD6-448C-849C-4320E4A7E155}" type="datetimeFigureOut">
              <a:rPr lang="ru-RU" smtClean="0"/>
              <a:t>28/01/16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2E79-5F2E-42C7-AE82-8A4FCEF82B0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51AF-0DD6-448C-849C-4320E4A7E155}" type="datetimeFigureOut">
              <a:rPr lang="ru-RU" smtClean="0"/>
              <a:t>28/01/16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2E79-5F2E-42C7-AE82-8A4FCEF82B0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8FD51AF-0DD6-448C-849C-4320E4A7E155}" type="datetimeFigureOut">
              <a:rPr lang="ru-RU" smtClean="0"/>
              <a:t>28/01/16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1992E79-5F2E-42C7-AE82-8A4FCEF82B0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любимая буква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3966"/>
            <a:ext cx="9144000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721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294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669359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Почему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буква А первая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комнате стоял страшный шум. Все буквы вылезали из азбуки и громко спорили: почему это А самая первая буква алфавита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Долой самозванку А! – кричали гласные буквы. – Да здравствует «Абракадабра»! (то есть неразбериха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Что же это делается, а? – шипели шипящие. – Букву, с которой начинается ангина и акула, ставить во главе азбуки! Ничего себе ш-шуточки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Все правильно, - молча думали согласные буквы, - ведь недаром самые вкусные вещи – арбуз, апельсин, абрикос, ананас – начинаются на 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Но громче всех кричала буква 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Я не понимаю, почему все же первая А, а не 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?!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А потому, - сказала молчавшая до сих пор А, - что самое первое слово каждого малыша начинается на 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Это какое же такое слово? – не унималась 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Агу, - сказала А. – И, кроме того, я похожа на адмирала, стоящего на капитанском мостике. А всем известно, что адмирал должен быть всегда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впереди!</a:t>
            </a:r>
          </a:p>
          <a:p>
            <a:pPr algn="just">
              <a:spcBef>
                <a:spcPts val="0"/>
              </a:spcBef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-Так! – сказал твердый знак.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296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40" y="-315416"/>
            <a:ext cx="8784976" cy="799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334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628"/>
            <a:ext cx="9144000" cy="677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997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437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3408"/>
            <a:ext cx="9252520" cy="802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108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44"/>
            <a:ext cx="9144000" cy="681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7647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52</TotalTime>
  <Words>211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Моя любимая буква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любимая буква</dc:title>
  <dc:creator>Admin</dc:creator>
  <cp:lastModifiedBy>Admin</cp:lastModifiedBy>
  <cp:revision>4</cp:revision>
  <dcterms:created xsi:type="dcterms:W3CDTF">2016-01-28T18:27:08Z</dcterms:created>
  <dcterms:modified xsi:type="dcterms:W3CDTF">2016-01-28T19:19:26Z</dcterms:modified>
</cp:coreProperties>
</file>