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83D26-5C66-4BF5-B198-87F4847D316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366E9-099F-4C7C-B118-C20F1225F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66E9-099F-4C7C-B118-C20F1225FF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6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3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3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2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2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0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3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2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C699-9309-4940-BD22-5AB073033BB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6A1B-4952-40FC-8F25-09A65082A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912"/>
            <a:ext cx="12192000" cy="6992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90148" y="119204"/>
            <a:ext cx="30665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ЛОДКА</a:t>
            </a:r>
            <a:endParaRPr lang="ru-RU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04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8" y="-14017"/>
            <a:ext cx="9923489" cy="6872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5308" y="538928"/>
            <a:ext cx="5457649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Долблёная лодка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17" y="-13673"/>
            <a:ext cx="9171637" cy="68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1" y="1379095"/>
            <a:ext cx="11349694" cy="39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" y="0"/>
            <a:ext cx="10006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7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6" y="3582649"/>
            <a:ext cx="4367134" cy="3275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0" y="19990"/>
            <a:ext cx="5207107" cy="3462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68" y="3687581"/>
            <a:ext cx="4877568" cy="31704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73" y="0"/>
            <a:ext cx="3482716" cy="34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0" y="-72460"/>
            <a:ext cx="10403174" cy="6930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804">
            <a:off x="7266226" y="4486853"/>
            <a:ext cx="1076225" cy="718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59" y="4376574"/>
            <a:ext cx="1716605" cy="1146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695">
            <a:off x="6554336" y="6401283"/>
            <a:ext cx="644324" cy="430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98" y="3034490"/>
            <a:ext cx="691619" cy="4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8282 0.24468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41" y="1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35274 0.025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3125 -0.1868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1954 0.00486 C 0.02813 0.00718 0.03464 0.06574 0.03112 0.11111 L 0.02305 0.21297 " pathEditMode="relative" rAng="480000" ptsTypes="AAAA">
                                      <p:cBhvr>
                                        <p:cTn id="1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</Words>
  <Application>Microsoft Office PowerPoint</Application>
  <PresentationFormat>Широкоэкранный</PresentationFormat>
  <Paragraphs>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7</cp:revision>
  <dcterms:created xsi:type="dcterms:W3CDTF">2015-03-30T06:59:46Z</dcterms:created>
  <dcterms:modified xsi:type="dcterms:W3CDTF">2015-03-30T10:57:55Z</dcterms:modified>
</cp:coreProperties>
</file>