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4" r:id="rId3"/>
    <p:sldId id="285" r:id="rId4"/>
    <p:sldId id="291" r:id="rId5"/>
    <p:sldId id="292" r:id="rId6"/>
    <p:sldId id="293" r:id="rId7"/>
    <p:sldId id="334" r:id="rId8"/>
    <p:sldId id="294" r:id="rId9"/>
    <p:sldId id="302" r:id="rId10"/>
    <p:sldId id="303" r:id="rId11"/>
    <p:sldId id="304" r:id="rId12"/>
    <p:sldId id="335" r:id="rId13"/>
    <p:sldId id="311" r:id="rId14"/>
    <p:sldId id="310" r:id="rId15"/>
    <p:sldId id="307" r:id="rId16"/>
    <p:sldId id="308" r:id="rId17"/>
    <p:sldId id="306" r:id="rId18"/>
    <p:sldId id="315" r:id="rId19"/>
    <p:sldId id="317" r:id="rId20"/>
    <p:sldId id="316" r:id="rId21"/>
    <p:sldId id="318" r:id="rId22"/>
    <p:sldId id="305" r:id="rId23"/>
    <p:sldId id="322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24CB-1A9C-4E83-8F9F-D5890201BB5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E440-F752-409F-9631-E2D0B6CA2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24CB-1A9C-4E83-8F9F-D5890201BB5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E440-F752-409F-9631-E2D0B6CA2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24CB-1A9C-4E83-8F9F-D5890201BB5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E440-F752-409F-9631-E2D0B6CA2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24CB-1A9C-4E83-8F9F-D5890201BB5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E440-F752-409F-9631-E2D0B6CA2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24CB-1A9C-4E83-8F9F-D5890201BB5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E440-F752-409F-9631-E2D0B6CA2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24CB-1A9C-4E83-8F9F-D5890201BB5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E440-F752-409F-9631-E2D0B6CA2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24CB-1A9C-4E83-8F9F-D5890201BB5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E440-F752-409F-9631-E2D0B6CA2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24CB-1A9C-4E83-8F9F-D5890201BB5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E440-F752-409F-9631-E2D0B6CA2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24CB-1A9C-4E83-8F9F-D5890201BB5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E440-F752-409F-9631-E2D0B6CA2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24CB-1A9C-4E83-8F9F-D5890201BB5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E440-F752-409F-9631-E2D0B6CA2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24CB-1A9C-4E83-8F9F-D5890201BB5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E440-F752-409F-9631-E2D0B6CA2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524CB-1A9C-4E83-8F9F-D5890201BB5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CE440-F752-409F-9631-E2D0B6CA2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88913"/>
            <a:ext cx="87471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948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ПОСВЯЩЕНИЕ</a:t>
            </a:r>
            <a:br>
              <a:rPr lang="ru-RU" sz="60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60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В</a:t>
            </a:r>
            <a:br>
              <a:rPr lang="ru-RU" sz="60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60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ШКОЛЬНИКИ</a:t>
            </a:r>
            <a:endParaRPr lang="ru-RU" sz="6000" dirty="0">
              <a:ln>
                <a:solidFill>
                  <a:srgbClr val="FFFF00"/>
                </a:solidFill>
              </a:ln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9066"/>
            <a:ext cx="6400800" cy="1357322"/>
          </a:xfrm>
        </p:spPr>
        <p:txBody>
          <a:bodyPr>
            <a:noAutofit/>
          </a:bodyPr>
          <a:lstStyle/>
          <a:p>
            <a:pPr eaLnBrk="1" hangingPunct="1"/>
            <a:r>
              <a:rPr lang="ru-RU" sz="6600" dirty="0" smtClean="0">
                <a:solidFill>
                  <a:schemeClr val="bg2"/>
                </a:solidFill>
                <a:latin typeface="Comic Sans MS" pitchFamily="66" charset="0"/>
              </a:rPr>
              <a:t>2014-2015</a:t>
            </a:r>
            <a:endParaRPr lang="ru-RU" sz="6600" dirty="0" smtClean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2053" name="Рисунок 6" descr="c4b36998732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7" descr="df5daa35757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872567"/>
            <a:ext cx="3214678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88913"/>
            <a:ext cx="87471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5314960" cy="42862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Нет ни речки, ни пруда, где воды напиться.</a:t>
            </a:r>
            <a:br>
              <a:rPr lang="ru-RU" sz="40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40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Очень вкусная вода в луже из копытца</a:t>
            </a:r>
            <a:endParaRPr lang="ru-RU" sz="4000" dirty="0">
              <a:ln>
                <a:solidFill>
                  <a:srgbClr val="FFFF00"/>
                </a:solidFill>
              </a:ln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3" name="Рисунок 6" descr="c4b36998732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7" descr="df5daa35757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F:\картинки\00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285728"/>
            <a:ext cx="3048000" cy="3876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88913"/>
            <a:ext cx="87471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71480"/>
            <a:ext cx="4071966" cy="385765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Отворили дверь козлята и пропали все куда-то</a:t>
            </a:r>
            <a:r>
              <a:rPr lang="ru-RU" sz="40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.</a:t>
            </a:r>
            <a:endParaRPr lang="ru-RU" sz="4000" dirty="0">
              <a:ln>
                <a:solidFill>
                  <a:srgbClr val="FFFF00"/>
                </a:solidFill>
              </a:ln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3" name="Рисунок 6" descr="c4b36998732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7" descr="df5daa35757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F:\картинки\2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500042"/>
            <a:ext cx="3404691" cy="3810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88913"/>
            <a:ext cx="87471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948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ПОСВЯЩЕНИЕ</a:t>
            </a:r>
            <a:br>
              <a:rPr lang="ru-RU" sz="60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60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В</a:t>
            </a:r>
            <a:br>
              <a:rPr lang="ru-RU" sz="60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60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ШКОЛЬНИКИ</a:t>
            </a:r>
            <a:endParaRPr lang="ru-RU" sz="6000" dirty="0">
              <a:ln>
                <a:solidFill>
                  <a:srgbClr val="FFFF00"/>
                </a:solidFill>
              </a:ln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137308"/>
          </a:xfrm>
        </p:spPr>
        <p:txBody>
          <a:bodyPr>
            <a:noAutofit/>
          </a:bodyPr>
          <a:lstStyle/>
          <a:p>
            <a:pPr eaLnBrk="1" hangingPunct="1"/>
            <a:r>
              <a:rPr lang="ru-RU" sz="6600" dirty="0" smtClean="0">
                <a:solidFill>
                  <a:schemeClr val="bg2"/>
                </a:solidFill>
                <a:latin typeface="Comic Sans MS" pitchFamily="66" charset="0"/>
              </a:rPr>
              <a:t>2014-2015</a:t>
            </a:r>
            <a:endParaRPr lang="ru-RU" sz="6600" dirty="0" smtClean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2053" name="Рисунок 6" descr="c4b36998732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7" descr="df5daa35757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872567"/>
            <a:ext cx="3214678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9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88913"/>
            <a:ext cx="87471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9483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Имя сказочного героя</a:t>
            </a:r>
            <a:endParaRPr lang="ru-RU" sz="8000" dirty="0">
              <a:ln>
                <a:solidFill>
                  <a:srgbClr val="FFFF00"/>
                </a:solidFill>
              </a:ln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3" name="Рисунок 6" descr="c4b36998732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7" descr="df5daa35757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88913"/>
            <a:ext cx="87471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6" descr="c4b36998732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7" descr="df5daa35757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4348" y="857232"/>
            <a:ext cx="271464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ПАПА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4349" y="1857364"/>
            <a:ext cx="26432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КАРЛО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 descr="карло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500042"/>
            <a:ext cx="3735624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88913"/>
            <a:ext cx="87471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6" descr="c4b36998732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7" descr="df5daa35757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2910" y="785794"/>
            <a:ext cx="2715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3" y="1928802"/>
            <a:ext cx="41434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ЛЕОПОЛЬД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кот леопольд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428604"/>
            <a:ext cx="3394733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88913"/>
            <a:ext cx="87471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6" descr="c4b36998732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7" descr="df5daa35757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42976" y="571480"/>
            <a:ext cx="28575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ДеД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3" y="1643050"/>
            <a:ext cx="42131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МОРОЗ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дед мороз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372" y="571480"/>
            <a:ext cx="3628484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88913"/>
            <a:ext cx="87471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6" descr="c4b36998732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7" descr="df5daa35757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2910" y="428604"/>
            <a:ext cx="31397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БАБА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500174"/>
            <a:ext cx="25378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ЯГА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баба яг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500042"/>
            <a:ext cx="3757127" cy="4029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88913"/>
            <a:ext cx="87471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6" descr="c4b36998732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7" descr="df5daa35757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1472" y="785794"/>
            <a:ext cx="46434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КРОКОДИЛ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2000240"/>
            <a:ext cx="26130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ГЕНА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крокодил ген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571480"/>
            <a:ext cx="3480816" cy="412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88913"/>
            <a:ext cx="87471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6" descr="c4b36998732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7" descr="df5daa35757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1473" y="642918"/>
            <a:ext cx="4000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Почтальон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7" y="1857364"/>
            <a:ext cx="32861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ПЕЧКИН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почтальон печкин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500042"/>
            <a:ext cx="3940448" cy="3736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88913"/>
            <a:ext cx="87471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948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ЗАГАДКИ</a:t>
            </a:r>
            <a:endParaRPr lang="ru-RU" sz="9600" dirty="0">
              <a:ln>
                <a:solidFill>
                  <a:srgbClr val="FFFF00"/>
                </a:solidFill>
              </a:ln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3" name="Рисунок 6" descr="c4b36998732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7" descr="df5daa35757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88913"/>
            <a:ext cx="87471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6" descr="c4b36998732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7" descr="df5daa35757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1472" y="428604"/>
            <a:ext cx="43599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Красная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9" y="1785926"/>
            <a:ext cx="42862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ШАПОЧКА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красная шапочк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500042"/>
            <a:ext cx="3557287" cy="3702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88913"/>
            <a:ext cx="87471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6" descr="c4b36998732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7" descr="df5daa35757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571480"/>
            <a:ext cx="39304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Кащей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7" y="1928802"/>
            <a:ext cx="4714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БЕССМЕРТНЫЙ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кащей бессмертный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90" y="0"/>
            <a:ext cx="4000496" cy="4161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88913"/>
            <a:ext cx="87471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6" descr="c4b36998732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7" descr="df5daa35757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2910" y="571480"/>
            <a:ext cx="33323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МУХА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1" y="1500174"/>
            <a:ext cx="35004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ЦОКОТУХА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муха цокотуха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686" y="571480"/>
            <a:ext cx="3838575" cy="36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88913"/>
            <a:ext cx="87471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6" descr="c4b36998732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7" descr="df5daa35757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35" y="500042"/>
            <a:ext cx="43577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Волшебник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643050"/>
            <a:ext cx="52149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ИЗУМРУДНОГО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волшебник из.город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357166"/>
            <a:ext cx="4005072" cy="390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88913"/>
            <a:ext cx="87471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9483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МОЛОДЦЫ!!!</a:t>
            </a:r>
            <a:endParaRPr lang="ru-RU" sz="8000" dirty="0">
              <a:ln>
                <a:solidFill>
                  <a:srgbClr val="FFFF00"/>
                </a:solidFill>
              </a:ln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3" name="Рисунок 6" descr="c4b36998732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7" descr="df5daa35757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88913"/>
            <a:ext cx="87471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9483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ОКРУЖАЮЩИЙ МИР</a:t>
            </a:r>
            <a:endParaRPr lang="ru-RU" sz="7200" dirty="0">
              <a:ln>
                <a:solidFill>
                  <a:srgbClr val="FFFF00"/>
                </a:solidFill>
              </a:ln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3" name="Рисунок 6" descr="c4b36998732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7" descr="df5daa35757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88913"/>
            <a:ext cx="87471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6" descr="c4b36998732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7" descr="df5daa35757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57620" y="428604"/>
            <a:ext cx="500066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называется город, в котором мы живем?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вилючинск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28" y="1"/>
            <a:ext cx="6286544" cy="6908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88913"/>
            <a:ext cx="87471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6" descr="c4b36998732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7" descr="df5daa35757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361555" y="1428737"/>
            <a:ext cx="556803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называется страна, в которой мы живем?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Россия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28" y="857232"/>
            <a:ext cx="6643734" cy="3547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75" y="214290"/>
            <a:ext cx="87471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6" descr="c4b36998732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7" descr="df5daa35757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00298" y="571480"/>
            <a:ext cx="542928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НАЗЫВАЕТСЯ САМЫЙ ГЛАВНЫЙ ГОРОД НАШЕЙ СТРАНЫ?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москв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670" y="428604"/>
            <a:ext cx="5546357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88913"/>
            <a:ext cx="87471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6" descr="c4b36998732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7" descr="df5daa35757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школьники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232" y="285728"/>
            <a:ext cx="5143536" cy="4365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88913"/>
            <a:ext cx="87471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4929222" cy="500063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На сметане мешён,</a:t>
            </a:r>
            <a:br>
              <a:rPr lang="ru-RU" sz="36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36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На окошке стужён,</a:t>
            </a:r>
            <a:br>
              <a:rPr lang="ru-RU" sz="36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36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Круглый бок, румяный бок</a:t>
            </a:r>
            <a:br>
              <a:rPr lang="ru-RU" sz="36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36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Покатился…</a:t>
            </a:r>
            <a:endParaRPr lang="ru-RU" sz="3600" dirty="0">
              <a:ln>
                <a:solidFill>
                  <a:srgbClr val="FFFF00"/>
                </a:solidFill>
              </a:ln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3" name="Рисунок 6" descr="c4b36998732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7" descr="df5daa35757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F:\картинки\2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500042"/>
            <a:ext cx="3714776" cy="4235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88913"/>
            <a:ext cx="87471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6" descr="c4b36998732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7" descr="df5daa35757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ура школьник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042" y="571480"/>
            <a:ext cx="5635690" cy="3952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88913"/>
            <a:ext cx="87471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458100" cy="421484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ПОЗДРАВЛЯЕМ ВАС,</a:t>
            </a:r>
            <a:br>
              <a:rPr lang="ru-RU" sz="66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66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ШКОЛЬНИКИ !!!</a:t>
            </a:r>
            <a:endParaRPr lang="ru-RU" sz="6600" dirty="0">
              <a:ln>
                <a:solidFill>
                  <a:srgbClr val="FFFF00"/>
                </a:solidFill>
              </a:ln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3" name="Рисунок 6" descr="c4b36998732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7" descr="df5daa35757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88913"/>
            <a:ext cx="87471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3814762" cy="35004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Лечит маленьких детей,</a:t>
            </a:r>
            <a:b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Лечит птичек и зверей,</a:t>
            </a:r>
            <a:b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Сквозь очки свои глядит</a:t>
            </a:r>
            <a:b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Добрый доктор…</a:t>
            </a:r>
            <a:endParaRPr lang="ru-RU" sz="3200" dirty="0">
              <a:ln>
                <a:solidFill>
                  <a:srgbClr val="FFFF00"/>
                </a:solidFill>
              </a:ln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3" name="Рисунок 6" descr="c4b36998732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7" descr="df5daa35757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F:\картинки\DA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642918"/>
            <a:ext cx="3446726" cy="517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88913"/>
            <a:ext cx="87471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5029208" cy="407196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Он отважный и весёлый.</a:t>
            </a:r>
            <a:b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Дружит с ним Пьеро, </a:t>
            </a:r>
            <a:r>
              <a:rPr lang="ru-RU" sz="3200" dirty="0" err="1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Мальвина</a:t>
            </a:r>
            <a: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.</a:t>
            </a:r>
            <a:b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Только жаль не любит школу</a:t>
            </a:r>
            <a:b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Ваш приятель…</a:t>
            </a:r>
            <a:endParaRPr lang="ru-RU" sz="3200" dirty="0">
              <a:ln>
                <a:solidFill>
                  <a:srgbClr val="FFFF00"/>
                </a:solidFill>
              </a:ln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3" name="Рисунок 6" descr="c4b36998732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7" descr="df5daa35757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F:\картинки\75430684_4453296_buratino_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571480"/>
            <a:ext cx="5500726" cy="3881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88913"/>
            <a:ext cx="87471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14338"/>
            <a:ext cx="3957638" cy="478634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Он ходит с длинной бородой.</a:t>
            </a:r>
            <a:b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Он очень жадный, хитрый, злой,</a:t>
            </a:r>
            <a:b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Но всё ж не испугает нас</a:t>
            </a:r>
            <a:b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Разбойник этот…</a:t>
            </a:r>
            <a:endParaRPr lang="ru-RU" sz="3200" dirty="0">
              <a:ln>
                <a:solidFill>
                  <a:srgbClr val="FFFF00"/>
                </a:solidFill>
              </a:ln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3" name="Рисунок 6" descr="c4b36998732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7" descr="df5daa35757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F:\картинки\76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28604"/>
            <a:ext cx="3125805" cy="3973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88913"/>
            <a:ext cx="87471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948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ПОСВЯЩЕНИЕ</a:t>
            </a:r>
            <a:br>
              <a:rPr lang="ru-RU" sz="60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60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В</a:t>
            </a:r>
            <a:br>
              <a:rPr lang="ru-RU" sz="60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60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ШКОЛЬНИКИ</a:t>
            </a:r>
            <a:endParaRPr lang="ru-RU" sz="6000" dirty="0">
              <a:ln>
                <a:solidFill>
                  <a:srgbClr val="FFFF00"/>
                </a:solidFill>
              </a:ln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137308"/>
          </a:xfrm>
        </p:spPr>
        <p:txBody>
          <a:bodyPr>
            <a:noAutofit/>
          </a:bodyPr>
          <a:lstStyle/>
          <a:p>
            <a:pPr eaLnBrk="1" hangingPunct="1"/>
            <a:r>
              <a:rPr lang="ru-RU" sz="6600" dirty="0" smtClean="0">
                <a:solidFill>
                  <a:schemeClr val="bg2"/>
                </a:solidFill>
                <a:latin typeface="Comic Sans MS" pitchFamily="66" charset="0"/>
              </a:rPr>
              <a:t>2014-2015</a:t>
            </a:r>
            <a:endParaRPr lang="ru-RU" sz="6600" dirty="0" smtClean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2053" name="Рисунок 6" descr="c4b36998732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7" descr="df5daa35757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872567"/>
            <a:ext cx="3214678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88913"/>
            <a:ext cx="87471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9483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ОТГАДАЙ СКАЗКУ</a:t>
            </a:r>
            <a:endParaRPr lang="ru-RU" sz="9600" dirty="0">
              <a:ln>
                <a:solidFill>
                  <a:srgbClr val="FFFF00"/>
                </a:solidFill>
              </a:ln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3" name="Рисунок 6" descr="c4b36998732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7" descr="df5daa35757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88913"/>
            <a:ext cx="87471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4672018" cy="428628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А дорога далека, </a:t>
            </a:r>
            <a:br>
              <a:rPr lang="ru-RU" sz="40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40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а корзинка нелегка</a:t>
            </a:r>
            <a:br>
              <a:rPr lang="ru-RU" sz="40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40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Сесть бы на пенек, съесть бы пирожок</a:t>
            </a:r>
            <a:r>
              <a:rPr lang="ru-RU" sz="36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.</a:t>
            </a:r>
            <a:endParaRPr lang="ru-RU" sz="3600" dirty="0">
              <a:ln>
                <a:solidFill>
                  <a:srgbClr val="FFFF00"/>
                </a:solidFill>
              </a:ln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3" name="Рисунок 6" descr="c4b36998732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7" descr="df5daa35757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F:\картинки\images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500042"/>
            <a:ext cx="3195118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108</Words>
  <Application>Microsoft Office PowerPoint</Application>
  <PresentationFormat>Экран (4:3)</PresentationFormat>
  <Paragraphs>43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Comic Sans MS</vt:lpstr>
      <vt:lpstr>Тема Office</vt:lpstr>
      <vt:lpstr>ПОСВЯЩЕНИЕ В ШКОЛЬНИКИ</vt:lpstr>
      <vt:lpstr>ЗАГАДКИ</vt:lpstr>
      <vt:lpstr>На сметане мешён, На окошке стужён, Круглый бок, румяный бок Покатился…</vt:lpstr>
      <vt:lpstr>Лечит маленьких детей, Лечит птичек и зверей, Сквозь очки свои глядит Добрый доктор…</vt:lpstr>
      <vt:lpstr>Он отважный и весёлый. Дружит с ним Пьеро, Мальвина. Только жаль не любит школу Ваш приятель…</vt:lpstr>
      <vt:lpstr>Он ходит с длинной бородой. Он очень жадный, хитрый, злой, Но всё ж не испугает нас Разбойник этот…</vt:lpstr>
      <vt:lpstr>ПОСВЯЩЕНИЕ В ШКОЛЬНИКИ</vt:lpstr>
      <vt:lpstr>ОТГАДАЙ СКАЗКУ</vt:lpstr>
      <vt:lpstr>А дорога далека,  а корзинка нелегка Сесть бы на пенек, съесть бы пирожок.</vt:lpstr>
      <vt:lpstr>Нет ни речки, ни пруда, где воды напиться. Очень вкусная вода в луже из копытца</vt:lpstr>
      <vt:lpstr>Отворили дверь козлята и пропали все куда-то.</vt:lpstr>
      <vt:lpstr>ПОСВЯЩЕНИЕ В ШКОЛЬНИКИ</vt:lpstr>
      <vt:lpstr>Имя сказочного героя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МОЛОДЦЫ!!!</vt:lpstr>
      <vt:lpstr>ОКРУЖАЮЩИЙ МИР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ПОЗДРАВЛЯЕМ ВАС, ШКОЛЬНИКИ !!!</vt:lpstr>
    </vt:vector>
  </TitlesOfParts>
  <Company>МБОУ СОШ№9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ПОСВЯЩЕНИЕ В ШКОЛЬНИКИ</dc:title>
  <dc:creator>Учитель</dc:creator>
  <cp:lastModifiedBy>Организатор</cp:lastModifiedBy>
  <cp:revision>37</cp:revision>
  <dcterms:created xsi:type="dcterms:W3CDTF">2013-10-21T01:36:15Z</dcterms:created>
  <dcterms:modified xsi:type="dcterms:W3CDTF">2016-02-04T03:43:42Z</dcterms:modified>
</cp:coreProperties>
</file>