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6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50658"/>
            <a:ext cx="8232915" cy="6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8" y="1068154"/>
            <a:ext cx="8514383" cy="55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3230"/>
            <a:ext cx="8136904" cy="64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4348"/>
            <a:ext cx="4366389" cy="3868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83341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528725" cy="4896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943937" cy="45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" y="188640"/>
            <a:ext cx="8568952" cy="6426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22" y="2708920"/>
            <a:ext cx="4510476" cy="32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2014-10-15T15:48:51Z</dcterms:created>
  <dcterms:modified xsi:type="dcterms:W3CDTF">2014-10-15T15:59:19Z</dcterms:modified>
</cp:coreProperties>
</file>